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995"/>
    <a:srgbClr val="B00884"/>
    <a:srgbClr val="FEA0F3"/>
    <a:srgbClr val="FD4835"/>
    <a:srgbClr val="D80AA2"/>
    <a:srgbClr val="FE78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228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442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1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59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75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87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78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93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40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13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73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79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0F869-E42F-44D6-8546-E5A0621CA14F}" type="datetimeFigureOut">
              <a:rPr kumimoji="1" lang="ja-JP" altLang="en-US" smtClean="0"/>
              <a:t>2020/12/5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E7A35-9972-4ABB-AFB7-308769F99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91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-16013" y="-108788"/>
            <a:ext cx="68900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コロナウイルス感染症に関わる</a:t>
            </a:r>
            <a:endParaRPr lang="en-US" altLang="ja-JP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当店の対応について</a:t>
            </a:r>
            <a:endParaRPr lang="en-US" altLang="ja-JP" sz="4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76915" y="1331236"/>
            <a:ext cx="59041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独自に警戒レベルを策定しました</a:t>
            </a:r>
            <a:endParaRPr lang="en-US" altLang="ja-JP" sz="32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680981"/>
              </p:ext>
            </p:extLst>
          </p:nvPr>
        </p:nvGraphicFramePr>
        <p:xfrm>
          <a:off x="357860" y="2152307"/>
          <a:ext cx="6490615" cy="2990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224"/>
                <a:gridCol w="3029224"/>
                <a:gridCol w="2002167"/>
              </a:tblGrid>
              <a:tr h="350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警戒レベル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状態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tx1"/>
                          </a:solidFill>
                        </a:rPr>
                        <a:t>対応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84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レベル</a:t>
                      </a:r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08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三次市内でクラスターの発生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08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落ち着くまで休業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0884"/>
                    </a:solidFill>
                  </a:tcPr>
                </a:tc>
              </a:tr>
              <a:tr h="6484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レベル</a:t>
                      </a:r>
                      <a:r>
                        <a:rPr kumimoji="1" lang="en-US" altLang="ja-JP" sz="2800" dirty="0" smtClean="0"/>
                        <a:t>3</a:t>
                      </a:r>
                      <a:endParaRPr kumimoji="1" lang="ja-JP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三次市内で単発の感染者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マスク着用の徹底</a:t>
                      </a:r>
                      <a:endParaRPr kumimoji="1" lang="en-US" altLang="ja-JP" sz="1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6484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レベル</a:t>
                      </a:r>
                      <a:r>
                        <a:rPr kumimoji="1" lang="en-US" altLang="ja-JP" sz="2800" dirty="0" smtClean="0"/>
                        <a:t>2</a:t>
                      </a:r>
                      <a:endParaRPr kumimoji="1" lang="ja-JP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三次市内での感染者なし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ひとりひとりが感染予防対策を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484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レベル</a:t>
                      </a:r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治療法の確立</a:t>
                      </a:r>
                      <a:endParaRPr kumimoji="1" lang="ja-JP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56894" y="6800850"/>
            <a:ext cx="6520131" cy="401239"/>
          </a:xfrm>
          <a:prstGeom prst="rect">
            <a:avLst/>
          </a:prstGeom>
          <a:solidFill>
            <a:srgbClr val="FEA0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27" b="12054"/>
          <a:stretch/>
        </p:blipFill>
        <p:spPr>
          <a:xfrm>
            <a:off x="2636848" y="8717280"/>
            <a:ext cx="1584304" cy="118872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-73939" y="2543134"/>
            <a:ext cx="461665" cy="2602181"/>
            <a:chOff x="-73715" y="3158430"/>
            <a:chExt cx="461665" cy="2602181"/>
          </a:xfrm>
        </p:grpSpPr>
        <p:sp>
          <p:nvSpPr>
            <p:cNvPr id="14" name="対角する 2 つの角を切り取った四角形 13"/>
            <p:cNvSpPr/>
            <p:nvPr/>
          </p:nvSpPr>
          <p:spPr>
            <a:xfrm>
              <a:off x="4496" y="3158430"/>
              <a:ext cx="304799" cy="2602181"/>
            </a:xfrm>
            <a:prstGeom prst="snip2DiagRect">
              <a:avLst>
                <a:gd name="adj1" fmla="val 50000"/>
                <a:gd name="adj2" fmla="val 50000"/>
              </a:avLst>
            </a:prstGeom>
            <a:gradFill flip="none" rotWithShape="1">
              <a:gsLst>
                <a:gs pos="88000">
                  <a:srgbClr val="B00884"/>
                </a:gs>
                <a:gs pos="70000">
                  <a:srgbClr val="FD4835"/>
                </a:gs>
                <a:gs pos="31000">
                  <a:srgbClr val="FFC000"/>
                </a:gs>
                <a:gs pos="14000">
                  <a:schemeClr val="bg1"/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-73715" y="3902332"/>
              <a:ext cx="461665" cy="1116652"/>
            </a:xfrm>
            <a:prstGeom prst="rect">
              <a:avLst/>
            </a:prstGeom>
            <a:noFill/>
          </p:spPr>
          <p:txBody>
            <a:bodyPr vert="eaVert" wrap="none" lIns="91440" tIns="45720" rIns="91440" bIns="45720">
              <a:spAutoFit/>
            </a:bodyPr>
            <a:lstStyle/>
            <a:p>
              <a:pPr algn="ctr"/>
              <a:r>
                <a:rPr lang="ja-JP" altLang="en-US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警戒レベル</a:t>
              </a:r>
              <a:endPara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-50855" y="3182678"/>
              <a:ext cx="415499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高</a:t>
              </a:r>
              <a:endPara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-50855" y="5367130"/>
              <a:ext cx="415498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低</a:t>
              </a:r>
              <a:endParaRPr lang="ja-JP" alt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94351" y="5411002"/>
            <a:ext cx="6687449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来店受け入れ地域の限定につきましては、</a:t>
            </a:r>
            <a:r>
              <a:rPr lang="ja-JP" alt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下記の通り今後の感染状況に応じて変更する場合があります。</a:t>
            </a:r>
            <a:endParaRPr lang="en-US" altLang="ja-JP" sz="2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altLang="ja-JP" sz="7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ja-JP" altLang="en-US" sz="2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制限なし⇔中国</a:t>
            </a:r>
            <a:r>
              <a:rPr lang="en-US" altLang="ja-JP" sz="2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r>
              <a:rPr lang="ja-JP" altLang="en-US" sz="21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県のみ⇔広島県内のみ⇔三次庄原のみ</a:t>
            </a:r>
            <a:endParaRPr lang="en-US" altLang="ja-JP" sz="21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92994" y="7591455"/>
            <a:ext cx="664797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コロナウイルス感染症の最前線で働いている方々に感謝し、</a:t>
            </a:r>
            <a:endParaRPr lang="en-US" altLang="ja-JP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できるだけ早くワクチンがリスクの高い人々に行き渡り、</a:t>
            </a:r>
            <a:endParaRPr lang="en-US" altLang="ja-JP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少しでも早くコロナ禍が</a:t>
            </a:r>
            <a:r>
              <a:rPr lang="ja-JP" alt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終息</a:t>
            </a:r>
            <a:r>
              <a:rPr lang="ja-JP" altLang="en-US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することを願っています。</a:t>
            </a:r>
            <a:endParaRPr lang="en-US" altLang="ja-JP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528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749767"/>
              </p:ext>
            </p:extLst>
          </p:nvPr>
        </p:nvGraphicFramePr>
        <p:xfrm>
          <a:off x="0" y="0"/>
          <a:ext cx="6858000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/>
              </a:tblGrid>
              <a:tr h="1549940">
                <a:tc>
                  <a:txBody>
                    <a:bodyPr/>
                    <a:lstStyle/>
                    <a:p>
                      <a:r>
                        <a:rPr kumimoji="1" lang="ja-JP" altLang="en-US" sz="15000" b="0" dirty="0" smtClean="0">
                          <a:solidFill>
                            <a:schemeClr val="tx1"/>
                          </a:solidFill>
                        </a:rPr>
                        <a:t>レベル</a:t>
                      </a:r>
                      <a:r>
                        <a:rPr kumimoji="1" lang="en-US" altLang="ja-JP" sz="15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1" lang="ja-JP" altLang="en-US" sz="15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0995"/>
                    </a:solidFill>
                  </a:tcPr>
                </a:tc>
              </a:tr>
              <a:tr h="1549940">
                <a:tc>
                  <a:txBody>
                    <a:bodyPr/>
                    <a:lstStyle/>
                    <a:p>
                      <a:r>
                        <a:rPr kumimoji="1" lang="ja-JP" altLang="en-US" sz="15000" dirty="0" smtClean="0"/>
                        <a:t>レベル</a:t>
                      </a:r>
                      <a:r>
                        <a:rPr kumimoji="1" lang="en-US" altLang="ja-JP" sz="15000" dirty="0" smtClean="0"/>
                        <a:t>3</a:t>
                      </a:r>
                      <a:endParaRPr kumimoji="1" lang="ja-JP" altLang="en-US" sz="1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49940">
                <a:tc>
                  <a:txBody>
                    <a:bodyPr/>
                    <a:lstStyle/>
                    <a:p>
                      <a:r>
                        <a:rPr kumimoji="1" lang="ja-JP" altLang="en-US" sz="15000" dirty="0" smtClean="0"/>
                        <a:t>レベル</a:t>
                      </a:r>
                      <a:r>
                        <a:rPr kumimoji="1" lang="en-US" altLang="ja-JP" sz="15000" dirty="0" smtClean="0"/>
                        <a:t>2</a:t>
                      </a:r>
                      <a:endParaRPr kumimoji="1" lang="ja-JP" altLang="en-US" sz="1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66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148</Words>
  <Application>Microsoft Office PowerPoint</Application>
  <PresentationFormat>A4 210 x 297 mm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Makoto Kamikawa</dc:creator>
  <cp:lastModifiedBy>Makoto Kamikawa</cp:lastModifiedBy>
  <cp:revision>24</cp:revision>
  <cp:lastPrinted>2020-08-29T03:49:56Z</cp:lastPrinted>
  <dcterms:created xsi:type="dcterms:W3CDTF">2020-08-21T04:49:46Z</dcterms:created>
  <dcterms:modified xsi:type="dcterms:W3CDTF">2020-12-05T02:13:06Z</dcterms:modified>
</cp:coreProperties>
</file>