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8" r:id="rId2"/>
    <p:sldId id="259" r:id="rId3"/>
    <p:sldId id="260" r:id="rId4"/>
  </p:sldIdLst>
  <p:sldSz cx="9906000" cy="6858000" type="A4"/>
  <p:notesSz cx="6888163" cy="10020300"/>
  <p:defaultTextStyle>
    <a:defPPr>
      <a:defRPr lang="ja-JP"/>
    </a:defPPr>
    <a:lvl1pPr marL="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33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78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22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67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1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5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FFEC"/>
    <a:srgbClr val="FFE1E1"/>
    <a:srgbClr val="FFCDCD"/>
    <a:srgbClr val="EEEDD2"/>
    <a:srgbClr val="D2CE88"/>
    <a:srgbClr val="B4B044"/>
    <a:srgbClr val="C7C36B"/>
    <a:srgbClr val="F7E4DD"/>
    <a:srgbClr val="DD9075"/>
    <a:srgbClr val="CF6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248" y="264"/>
      </p:cViewPr>
      <p:guideLst>
        <p:guide orient="horz" pos="218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84871" cy="502755"/>
          </a:xfrm>
          <a:prstGeom prst="rect">
            <a:avLst/>
          </a:prstGeom>
        </p:spPr>
        <p:txBody>
          <a:bodyPr vert="horz" lIns="96586" tIns="48293" rIns="96586" bIns="4829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1" y="3"/>
            <a:ext cx="2984871" cy="502755"/>
          </a:xfrm>
          <a:prstGeom prst="rect">
            <a:avLst/>
          </a:prstGeom>
        </p:spPr>
        <p:txBody>
          <a:bodyPr vert="horz" lIns="96586" tIns="48293" rIns="96586" bIns="48293" rtlCol="0"/>
          <a:lstStyle>
            <a:lvl1pPr algn="r">
              <a:defRPr sz="1300"/>
            </a:lvl1pPr>
          </a:lstStyle>
          <a:p>
            <a:fld id="{616DF827-C16E-401F-8E63-167DE9CC93C3}" type="datetimeFigureOut">
              <a:rPr kumimoji="1" lang="ja-JP" altLang="en-US" smtClean="0"/>
              <a:t>2022/10/27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03300" y="1254125"/>
            <a:ext cx="4881563" cy="3379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6" tIns="48293" rIns="96586" bIns="4829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2272"/>
            <a:ext cx="5510530" cy="3945493"/>
          </a:xfrm>
          <a:prstGeom prst="rect">
            <a:avLst/>
          </a:prstGeom>
        </p:spPr>
        <p:txBody>
          <a:bodyPr vert="horz" lIns="96586" tIns="48293" rIns="96586" bIns="4829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517550"/>
            <a:ext cx="2984871" cy="502754"/>
          </a:xfrm>
          <a:prstGeom prst="rect">
            <a:avLst/>
          </a:prstGeom>
        </p:spPr>
        <p:txBody>
          <a:bodyPr vert="horz" lIns="96586" tIns="48293" rIns="96586" bIns="4829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1" y="9517550"/>
            <a:ext cx="2984871" cy="502754"/>
          </a:xfrm>
          <a:prstGeom prst="rect">
            <a:avLst/>
          </a:prstGeom>
        </p:spPr>
        <p:txBody>
          <a:bodyPr vert="horz" lIns="96586" tIns="48293" rIns="96586" bIns="48293" rtlCol="0" anchor="b"/>
          <a:lstStyle>
            <a:lvl1pPr algn="r">
              <a:defRPr sz="1300"/>
            </a:lvl1pPr>
          </a:lstStyle>
          <a:p>
            <a:fld id="{68E4DC03-0651-4F19-BE06-AF071433F2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553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33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78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22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67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1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5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03300" y="1254125"/>
            <a:ext cx="4881563" cy="33797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96E8C7-3FAD-4667-AB17-C053AC88271B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869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A79D-4784-46EA-80A6-1ECE60353F7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10F1-58B8-46E7-912B-F0AD28E820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644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A79D-4784-46EA-80A6-1ECE60353F7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10F1-58B8-46E7-912B-F0AD28E820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156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A79D-4784-46EA-80A6-1ECE60353F7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10F1-58B8-46E7-912B-F0AD28E820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83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A79D-4784-46EA-80A6-1ECE60353F7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10F1-58B8-46E7-912B-F0AD28E820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20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A79D-4784-46EA-80A6-1ECE60353F7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10F1-58B8-46E7-912B-F0AD28E820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967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A79D-4784-46EA-80A6-1ECE60353F7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10F1-58B8-46E7-912B-F0AD28E820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93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A79D-4784-46EA-80A6-1ECE60353F7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10F1-58B8-46E7-912B-F0AD28E820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24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A79D-4784-46EA-80A6-1ECE60353F7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10F1-58B8-46E7-912B-F0AD28E820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720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A79D-4784-46EA-80A6-1ECE60353F7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10F1-58B8-46E7-912B-F0AD28E820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223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A79D-4784-46EA-80A6-1ECE60353F7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10F1-58B8-46E7-912B-F0AD28E820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84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A79D-4784-46EA-80A6-1ECE60353F7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10F1-58B8-46E7-912B-F0AD28E820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7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FA79D-4784-46EA-80A6-1ECE60353F7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410F1-58B8-46E7-912B-F0AD28E820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52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21.png"/><Relationship Id="rId3" Type="http://schemas.openxmlformats.org/officeDocument/2006/relationships/image" Target="../media/image11.jpeg"/><Relationship Id="rId7" Type="http://schemas.openxmlformats.org/officeDocument/2006/relationships/image" Target="../media/image10.png"/><Relationship Id="rId12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11" Type="http://schemas.openxmlformats.org/officeDocument/2006/relationships/image" Target="../media/image16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4.png"/><Relationship Id="rId9" Type="http://schemas.openxmlformats.org/officeDocument/2006/relationships/image" Target="../media/image15.pn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" name="表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266783"/>
              </p:ext>
            </p:extLst>
          </p:nvPr>
        </p:nvGraphicFramePr>
        <p:xfrm>
          <a:off x="384560" y="676571"/>
          <a:ext cx="9177606" cy="5521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71532"/>
                <a:gridCol w="1417679"/>
                <a:gridCol w="1417679"/>
                <a:gridCol w="1417679"/>
                <a:gridCol w="1417679"/>
                <a:gridCol w="1417679"/>
                <a:gridCol w="1417679"/>
              </a:tblGrid>
              <a:tr h="469957">
                <a:tc>
                  <a:txBody>
                    <a:bodyPr/>
                    <a:lstStyle/>
                    <a:p>
                      <a:pPr algn="ctr"/>
                      <a:endParaRPr kumimoji="1" lang="en-US" altLang="ja-JP" sz="19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 smtClean="0">
                          <a:solidFill>
                            <a:schemeClr val="bg1"/>
                          </a:solidFill>
                        </a:rPr>
                        <a:t>月</a:t>
                      </a:r>
                      <a:endParaRPr kumimoji="1" lang="ja-JP" alt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 smtClean="0">
                          <a:solidFill>
                            <a:schemeClr val="bg1"/>
                          </a:solidFill>
                        </a:rPr>
                        <a:t>火</a:t>
                      </a:r>
                      <a:endParaRPr kumimoji="1" lang="ja-JP" alt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 smtClean="0">
                          <a:solidFill>
                            <a:schemeClr val="bg1"/>
                          </a:solidFill>
                        </a:rPr>
                        <a:t>水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 smtClean="0">
                          <a:solidFill>
                            <a:schemeClr val="bg1"/>
                          </a:solidFill>
                        </a:rPr>
                        <a:t>木</a:t>
                      </a:r>
                      <a:endParaRPr kumimoji="1" lang="ja-JP" alt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 smtClean="0">
                          <a:solidFill>
                            <a:schemeClr val="bg1"/>
                          </a:solidFill>
                        </a:rPr>
                        <a:t>金</a:t>
                      </a:r>
                      <a:endParaRPr kumimoji="1" lang="ja-JP" alt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 smtClean="0">
                          <a:solidFill>
                            <a:schemeClr val="bg1"/>
                          </a:solidFill>
                        </a:rPr>
                        <a:t>土</a:t>
                      </a:r>
                      <a:endParaRPr kumimoji="1" lang="en-US" altLang="ja-JP" sz="19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010306">
                <a:tc>
                  <a:txBody>
                    <a:bodyPr/>
                    <a:lstStyle/>
                    <a:p>
                      <a:endParaRPr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100" dirty="0"/>
                    </a:p>
                  </a:txBody>
                  <a:tcPr marL="89335" marR="89335" marT="44667" marB="446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3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</a:tr>
              <a:tr h="1010306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</a:tr>
              <a:tr h="1010306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</a:tr>
              <a:tr h="1010306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</a:tr>
              <a:tr h="1010306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</a:tr>
            </a:tbl>
          </a:graphicData>
        </a:graphic>
      </p:graphicFrame>
      <p:sp>
        <p:nvSpPr>
          <p:cNvPr id="268" name="正方形/長方形 267"/>
          <p:cNvSpPr/>
          <p:nvPr/>
        </p:nvSpPr>
        <p:spPr>
          <a:xfrm>
            <a:off x="1934993" y="40805"/>
            <a:ext cx="5196210" cy="600474"/>
          </a:xfrm>
          <a:prstGeom prst="rect">
            <a:avLst/>
          </a:prstGeom>
          <a:noFill/>
          <a:ln>
            <a:noFill/>
          </a:ln>
        </p:spPr>
        <p:txBody>
          <a:bodyPr wrap="none" lIns="89335" tIns="44667" rIns="89335" bIns="44667">
            <a:spAutoFit/>
          </a:bodyPr>
          <a:lstStyle/>
          <a:p>
            <a:pPr algn="ctr"/>
            <a:r>
              <a:rPr lang="ja-JP" altLang="en-US" sz="3316" b="1" dirty="0">
                <a:ln w="12700">
                  <a:solidFill>
                    <a:srgbClr val="4472C4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スタジオレッスンスケジュール</a:t>
            </a:r>
          </a:p>
        </p:txBody>
      </p:sp>
      <p:pic>
        <p:nvPicPr>
          <p:cNvPr id="269" name="図 2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987" y="-4081"/>
            <a:ext cx="643643" cy="642037"/>
          </a:xfrm>
          <a:prstGeom prst="rect">
            <a:avLst/>
          </a:prstGeom>
        </p:spPr>
      </p:pic>
      <p:grpSp>
        <p:nvGrpSpPr>
          <p:cNvPr id="15" name="グループ化 14"/>
          <p:cNvGrpSpPr/>
          <p:nvPr/>
        </p:nvGrpSpPr>
        <p:grpSpPr>
          <a:xfrm>
            <a:off x="1258548" y="6322802"/>
            <a:ext cx="7256171" cy="424971"/>
            <a:chOff x="887814" y="6104487"/>
            <a:chExt cx="6731348" cy="352476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887814" y="6169805"/>
              <a:ext cx="744627" cy="287156"/>
              <a:chOff x="1507784" y="6418548"/>
              <a:chExt cx="789857" cy="304598"/>
            </a:xfrm>
          </p:grpSpPr>
          <p:pic>
            <p:nvPicPr>
              <p:cNvPr id="254" name="図 253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07784" y="6418548"/>
                <a:ext cx="377122" cy="304598"/>
              </a:xfrm>
              <a:prstGeom prst="rect">
                <a:avLst/>
              </a:prstGeom>
            </p:spPr>
          </p:pic>
          <p:sp>
            <p:nvSpPr>
              <p:cNvPr id="257" name="テキスト ボックス 256"/>
              <p:cNvSpPr txBox="1"/>
              <p:nvPr/>
            </p:nvSpPr>
            <p:spPr>
              <a:xfrm>
                <a:off x="1766270" y="6432340"/>
                <a:ext cx="531371" cy="193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829" dirty="0">
                    <a:solidFill>
                      <a:prstClr val="black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ZUMBA</a:t>
                </a:r>
              </a:p>
            </p:txBody>
          </p:sp>
        </p:grpSp>
        <p:grpSp>
          <p:nvGrpSpPr>
            <p:cNvPr id="8" name="グループ化 7"/>
            <p:cNvGrpSpPr/>
            <p:nvPr/>
          </p:nvGrpSpPr>
          <p:grpSpPr>
            <a:xfrm>
              <a:off x="1737078" y="6175726"/>
              <a:ext cx="1047095" cy="243579"/>
              <a:chOff x="4526869" y="6425880"/>
              <a:chExt cx="1110696" cy="258374"/>
            </a:xfrm>
          </p:grpSpPr>
          <p:pic>
            <p:nvPicPr>
              <p:cNvPr id="261" name="図 260"/>
              <p:cNvPicPr>
                <a:picLocks noChangeAspect="1"/>
              </p:cNvPicPr>
              <p:nvPr/>
            </p:nvPicPr>
            <p:blipFill rotWithShape="1"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9721"/>
              <a:stretch/>
            </p:blipFill>
            <p:spPr>
              <a:xfrm>
                <a:off x="4526869" y="6457439"/>
                <a:ext cx="273608" cy="226815"/>
              </a:xfrm>
              <a:prstGeom prst="rect">
                <a:avLst/>
              </a:prstGeom>
            </p:spPr>
          </p:pic>
          <p:sp>
            <p:nvSpPr>
              <p:cNvPr id="262" name="テキスト ボックス 261"/>
              <p:cNvSpPr txBox="1"/>
              <p:nvPr/>
            </p:nvSpPr>
            <p:spPr>
              <a:xfrm>
                <a:off x="4716523" y="6425880"/>
                <a:ext cx="921042" cy="193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829" dirty="0">
                    <a:solidFill>
                      <a:prstClr val="black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ウェーブストレッチ</a:t>
                </a:r>
              </a:p>
            </p:txBody>
          </p:sp>
        </p:grpSp>
        <p:grpSp>
          <p:nvGrpSpPr>
            <p:cNvPr id="10" name="グループ化 9"/>
            <p:cNvGrpSpPr/>
            <p:nvPr/>
          </p:nvGrpSpPr>
          <p:grpSpPr>
            <a:xfrm>
              <a:off x="2989174" y="6167019"/>
              <a:ext cx="577275" cy="263457"/>
              <a:chOff x="5773788" y="6431116"/>
              <a:chExt cx="612340" cy="279460"/>
            </a:xfrm>
          </p:grpSpPr>
          <p:pic>
            <p:nvPicPr>
              <p:cNvPr id="252" name="図 251"/>
              <p:cNvPicPr>
                <a:picLocks noChangeAspect="1"/>
              </p:cNvPicPr>
              <p:nvPr/>
            </p:nvPicPr>
            <p:blipFill>
              <a:blip r:embed="rId6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5773788" y="6431116"/>
                <a:ext cx="279460" cy="279460"/>
              </a:xfrm>
              <a:prstGeom prst="rect">
                <a:avLst/>
              </a:prstGeom>
            </p:spPr>
          </p:pic>
          <p:sp>
            <p:nvSpPr>
              <p:cNvPr id="253" name="テキスト ボックス 252"/>
              <p:cNvSpPr txBox="1"/>
              <p:nvPr/>
            </p:nvSpPr>
            <p:spPr>
              <a:xfrm>
                <a:off x="5961031" y="6439882"/>
                <a:ext cx="425097" cy="193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829" dirty="0">
                    <a:solidFill>
                      <a:prstClr val="black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尻トレ</a:t>
                </a:r>
              </a:p>
            </p:txBody>
          </p:sp>
        </p:grpSp>
        <p:grpSp>
          <p:nvGrpSpPr>
            <p:cNvPr id="11" name="グループ化 10"/>
            <p:cNvGrpSpPr/>
            <p:nvPr/>
          </p:nvGrpSpPr>
          <p:grpSpPr>
            <a:xfrm>
              <a:off x="3646897" y="6166593"/>
              <a:ext cx="813028" cy="244115"/>
              <a:chOff x="6347229" y="6442870"/>
              <a:chExt cx="862411" cy="258944"/>
            </a:xfrm>
          </p:grpSpPr>
          <p:sp>
            <p:nvSpPr>
              <p:cNvPr id="248" name="テキスト ボックス 247"/>
              <p:cNvSpPr txBox="1"/>
              <p:nvPr/>
            </p:nvSpPr>
            <p:spPr>
              <a:xfrm>
                <a:off x="6501147" y="6442870"/>
                <a:ext cx="708493" cy="193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829" dirty="0">
                    <a:solidFill>
                      <a:prstClr val="black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腹筋（男性）</a:t>
                </a:r>
              </a:p>
            </p:txBody>
          </p:sp>
          <p:pic>
            <p:nvPicPr>
              <p:cNvPr id="249" name="Picture 4" descr="ãè¹ç­ 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47229" y="6465430"/>
                <a:ext cx="226634" cy="23638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2" name="グループ化 11"/>
            <p:cNvGrpSpPr/>
            <p:nvPr/>
          </p:nvGrpSpPr>
          <p:grpSpPr>
            <a:xfrm>
              <a:off x="4659332" y="6168241"/>
              <a:ext cx="830511" cy="251394"/>
              <a:chOff x="7256613" y="6431637"/>
              <a:chExt cx="880957" cy="266664"/>
            </a:xfrm>
          </p:grpSpPr>
          <p:pic>
            <p:nvPicPr>
              <p:cNvPr id="246" name="Picture 2" descr="ãè¹ç­ 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56613" y="6431637"/>
                <a:ext cx="255664" cy="2666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47" name="テキスト ボックス 246"/>
              <p:cNvSpPr txBox="1"/>
              <p:nvPr/>
            </p:nvSpPr>
            <p:spPr>
              <a:xfrm>
                <a:off x="7429076" y="6443106"/>
                <a:ext cx="708494" cy="193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829" dirty="0">
                    <a:solidFill>
                      <a:prstClr val="black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腹筋（女性）</a:t>
                </a:r>
              </a:p>
            </p:txBody>
          </p:sp>
        </p:grpSp>
        <p:grpSp>
          <p:nvGrpSpPr>
            <p:cNvPr id="5" name="グループ化 4"/>
            <p:cNvGrpSpPr/>
            <p:nvPr/>
          </p:nvGrpSpPr>
          <p:grpSpPr>
            <a:xfrm>
              <a:off x="5583619" y="6104491"/>
              <a:ext cx="948953" cy="352472"/>
              <a:chOff x="5549607" y="6336695"/>
              <a:chExt cx="1006594" cy="373881"/>
            </a:xfrm>
          </p:grpSpPr>
          <p:pic>
            <p:nvPicPr>
              <p:cNvPr id="1028" name="Picture 4" descr="ããã©ãã£ã¹ã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49607" y="6416660"/>
                <a:ext cx="293916" cy="2939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テキスト ボックス 3"/>
              <p:cNvSpPr txBox="1"/>
              <p:nvPr/>
            </p:nvSpPr>
            <p:spPr>
              <a:xfrm>
                <a:off x="5738798" y="6336695"/>
                <a:ext cx="817403" cy="285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829" dirty="0">
                    <a:solidFill>
                      <a:prstClr val="black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ウェーブ</a:t>
                </a:r>
                <a:endParaRPr lang="en-US" altLang="ja-JP" sz="829" dirty="0">
                  <a:solidFill>
                    <a:prstClr val="black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  <a:p>
                <a:r>
                  <a:rPr lang="ja-JP" altLang="en-US" sz="829" dirty="0">
                    <a:solidFill>
                      <a:prstClr val="black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ヨガ・ピラティス</a:t>
                </a:r>
              </a:p>
            </p:txBody>
          </p:sp>
        </p:grpSp>
        <p:grpSp>
          <p:nvGrpSpPr>
            <p:cNvPr id="17" name="グループ化 16"/>
            <p:cNvGrpSpPr/>
            <p:nvPr/>
          </p:nvGrpSpPr>
          <p:grpSpPr>
            <a:xfrm>
              <a:off x="6541060" y="6104487"/>
              <a:ext cx="1078102" cy="335005"/>
              <a:chOff x="6534313" y="6345740"/>
              <a:chExt cx="1143582" cy="355354"/>
            </a:xfrm>
          </p:grpSpPr>
          <p:pic>
            <p:nvPicPr>
              <p:cNvPr id="1030" name="Picture 6" descr="ãã¹ãã¬ãããã¼ã« 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34313" y="6345740"/>
                <a:ext cx="531371" cy="35535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2" name="テキスト ボックス 171"/>
              <p:cNvSpPr txBox="1"/>
              <p:nvPr/>
            </p:nvSpPr>
            <p:spPr>
              <a:xfrm>
                <a:off x="6863130" y="6422674"/>
                <a:ext cx="814765" cy="1934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829" dirty="0">
                    <a:solidFill>
                      <a:prstClr val="black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ポールストレッチ</a:t>
                </a:r>
              </a:p>
            </p:txBody>
          </p:sp>
        </p:grpSp>
      </p:grpSp>
      <p:grpSp>
        <p:nvGrpSpPr>
          <p:cNvPr id="9" name="グループ化 8"/>
          <p:cNvGrpSpPr/>
          <p:nvPr/>
        </p:nvGrpSpPr>
        <p:grpSpPr>
          <a:xfrm>
            <a:off x="373656" y="57726"/>
            <a:ext cx="1008002" cy="1080000"/>
            <a:chOff x="617741" y="705164"/>
            <a:chExt cx="871860" cy="1120485"/>
          </a:xfrm>
          <a:solidFill>
            <a:srgbClr val="FF0000"/>
          </a:solidFill>
        </p:grpSpPr>
        <p:sp>
          <p:nvSpPr>
            <p:cNvPr id="3" name="正方形/長方形 2"/>
            <p:cNvSpPr/>
            <p:nvPr/>
          </p:nvSpPr>
          <p:spPr>
            <a:xfrm>
              <a:off x="617741" y="705164"/>
              <a:ext cx="871860" cy="11204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9335" tIns="44667" rIns="89335" bIns="4466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ja-JP" sz="1658" dirty="0">
                <a:solidFill>
                  <a:prstClr val="white"/>
                </a:solidFill>
                <a:latin typeface="Arial" panose="020B0604020202020204" pitchFamily="34" charset="0"/>
              </a:endParaRPr>
            </a:p>
            <a:p>
              <a:pPr algn="ctr"/>
              <a:endParaRPr lang="ja-JP" altLang="en-US" sz="1759" dirty="0">
                <a:solidFill>
                  <a:prstClr val="white"/>
                </a:solidFill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54509" y="715792"/>
              <a:ext cx="790583" cy="987213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>
                <a:lnSpc>
                  <a:spcPts val="6736"/>
                </a:lnSpc>
              </a:pPr>
              <a:r>
                <a:rPr lang="en-US" altLang="ja-JP" sz="6448" dirty="0" smtClean="0">
                  <a:solidFill>
                    <a:prstClr val="white"/>
                  </a:solidFill>
                  <a:latin typeface="Impact" panose="020B0806030902050204" pitchFamily="34" charset="0"/>
                  <a:ea typeface="ＭＳ ゴシック" panose="020B0609070205080204" pitchFamily="49" charset="-128"/>
                </a:rPr>
                <a:t>12</a:t>
              </a:r>
              <a:endParaRPr lang="ja-JP" altLang="en-US" sz="6448" dirty="0">
                <a:solidFill>
                  <a:prstClr val="white"/>
                </a:solidFill>
                <a:latin typeface="Impact" panose="020B0806030902050204" pitchFamily="34" charset="0"/>
                <a:ea typeface="ＭＳ ゴシック" panose="020B0609070205080204" pitchFamily="49" charset="-128"/>
              </a:endParaRPr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849195" y="1490469"/>
              <a:ext cx="435930" cy="32763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altLang="ja-JP" sz="1452" dirty="0" smtClean="0">
                  <a:solidFill>
                    <a:prstClr val="white"/>
                  </a:solidFill>
                  <a:latin typeface="Impact" panose="020B0806030902050204" pitchFamily="34" charset="0"/>
                  <a:ea typeface="ＭＳ ゴシック" panose="020B0609070205080204" pitchFamily="49" charset="-128"/>
                </a:rPr>
                <a:t>Dec.</a:t>
              </a:r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8146084" y="265316"/>
            <a:ext cx="1374094" cy="3157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52" dirty="0">
                <a:solidFill>
                  <a:prstClr val="black"/>
                </a:solidFill>
              </a:rPr>
              <a:t>（</a:t>
            </a:r>
            <a:r>
              <a:rPr lang="en-US" altLang="ja-JP" sz="1452" dirty="0">
                <a:solidFill>
                  <a:prstClr val="black"/>
                </a:solidFill>
              </a:rPr>
              <a:t>0824</a:t>
            </a:r>
            <a:r>
              <a:rPr lang="ja-JP" altLang="en-US" sz="1452" dirty="0">
                <a:solidFill>
                  <a:prstClr val="black"/>
                </a:solidFill>
              </a:rPr>
              <a:t>）</a:t>
            </a:r>
            <a:r>
              <a:rPr lang="en-US" altLang="ja-JP" sz="1452" dirty="0">
                <a:solidFill>
                  <a:prstClr val="black"/>
                </a:solidFill>
              </a:rPr>
              <a:t>62-8501</a:t>
            </a:r>
            <a:endParaRPr lang="ja-JP" altLang="en-US" sz="1452" dirty="0">
              <a:solidFill>
                <a:prstClr val="black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081058" y="101496"/>
            <a:ext cx="1635384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40" dirty="0">
                <a:solidFill>
                  <a:prstClr val="black"/>
                </a:solidFill>
              </a:rPr>
              <a:t>スポーツセラピーウェル</a:t>
            </a:r>
          </a:p>
        </p:txBody>
      </p:sp>
      <p:grpSp>
        <p:nvGrpSpPr>
          <p:cNvPr id="232" name="グループ化 231"/>
          <p:cNvGrpSpPr/>
          <p:nvPr/>
        </p:nvGrpSpPr>
        <p:grpSpPr>
          <a:xfrm>
            <a:off x="2646576" y="4815104"/>
            <a:ext cx="1121459" cy="250898"/>
            <a:chOff x="3749858" y="4469044"/>
            <a:chExt cx="1082159" cy="242106"/>
          </a:xfrm>
        </p:grpSpPr>
        <p:sp>
          <p:nvSpPr>
            <p:cNvPr id="233" name="テキスト ボックス 232"/>
            <p:cNvSpPr txBox="1"/>
            <p:nvPr/>
          </p:nvSpPr>
          <p:spPr>
            <a:xfrm>
              <a:off x="3749858" y="4560179"/>
              <a:ext cx="926859" cy="150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489"/>
                </a:lnSpc>
              </a:pPr>
              <a:r>
                <a:rPr lang="en-US" altLang="ja-JP" sz="1075" dirty="0">
                  <a:solidFill>
                    <a:prstClr val="black"/>
                  </a:solidFill>
                </a:rPr>
                <a:t>18:30</a:t>
              </a:r>
              <a:r>
                <a:rPr lang="ja-JP" altLang="en-US" sz="1075" dirty="0">
                  <a:solidFill>
                    <a:prstClr val="black"/>
                  </a:solidFill>
                </a:rPr>
                <a:t>～</a:t>
              </a:r>
              <a:r>
                <a:rPr lang="en-US" altLang="ja-JP" sz="1075" dirty="0">
                  <a:solidFill>
                    <a:prstClr val="black"/>
                  </a:solidFill>
                </a:rPr>
                <a:t>19:00</a:t>
              </a:r>
            </a:p>
          </p:txBody>
        </p:sp>
        <p:pic>
          <p:nvPicPr>
            <p:cNvPr id="234" name="Picture 6" descr="ãã¹ãã¬ãããã¼ã« ã¤ã©ã¹ããã®ç»åæ¤ç´¢çµæ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9746" y="4469044"/>
              <a:ext cx="312271" cy="2088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2" name="グループ化 131"/>
          <p:cNvGrpSpPr/>
          <p:nvPr/>
        </p:nvGrpSpPr>
        <p:grpSpPr>
          <a:xfrm>
            <a:off x="1221950" y="4462850"/>
            <a:ext cx="1087835" cy="394164"/>
            <a:chOff x="1545699" y="2222740"/>
            <a:chExt cx="1049716" cy="380351"/>
          </a:xfrm>
        </p:grpSpPr>
        <p:grpSp>
          <p:nvGrpSpPr>
            <p:cNvPr id="133" name="グループ化 132"/>
            <p:cNvGrpSpPr/>
            <p:nvPr/>
          </p:nvGrpSpPr>
          <p:grpSpPr>
            <a:xfrm>
              <a:off x="1546935" y="2222740"/>
              <a:ext cx="997559" cy="164365"/>
              <a:chOff x="1546935" y="2189788"/>
              <a:chExt cx="997559" cy="164365"/>
            </a:xfrm>
          </p:grpSpPr>
          <p:pic>
            <p:nvPicPr>
              <p:cNvPr id="137" name="図 136"/>
              <p:cNvPicPr>
                <a:picLocks noChangeAspect="1"/>
              </p:cNvPicPr>
              <p:nvPr/>
            </p:nvPicPr>
            <p:blipFill>
              <a:blip r:embed="rId6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 rot="484789">
                <a:off x="2397263" y="2189788"/>
                <a:ext cx="147231" cy="147231"/>
              </a:xfrm>
              <a:prstGeom prst="rect">
                <a:avLst/>
              </a:prstGeom>
            </p:spPr>
          </p:pic>
          <p:sp>
            <p:nvSpPr>
              <p:cNvPr id="138" name="テキスト ボックス 137"/>
              <p:cNvSpPr txBox="1"/>
              <p:nvPr/>
            </p:nvSpPr>
            <p:spPr>
              <a:xfrm>
                <a:off x="1546935" y="2203182"/>
                <a:ext cx="926861" cy="150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>
                    <a:solidFill>
                      <a:prstClr val="black"/>
                    </a:solidFill>
                  </a:rPr>
                  <a:t>13:30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>
                    <a:solidFill>
                      <a:prstClr val="black"/>
                    </a:solidFill>
                  </a:rPr>
                  <a:t>14:00</a:t>
                </a:r>
              </a:p>
            </p:txBody>
          </p:sp>
        </p:grpSp>
        <p:grpSp>
          <p:nvGrpSpPr>
            <p:cNvPr id="134" name="グループ化 133"/>
            <p:cNvGrpSpPr/>
            <p:nvPr/>
          </p:nvGrpSpPr>
          <p:grpSpPr>
            <a:xfrm>
              <a:off x="1545699" y="2384111"/>
              <a:ext cx="1049716" cy="218980"/>
              <a:chOff x="1545699" y="2309969"/>
              <a:chExt cx="1049716" cy="218980"/>
            </a:xfrm>
          </p:grpSpPr>
          <p:pic>
            <p:nvPicPr>
              <p:cNvPr id="135" name="Picture 4" descr="ããã©ãã£ã¹ã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376435" y="2309969"/>
                <a:ext cx="218980" cy="2189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6" name="テキスト ボックス 135"/>
              <p:cNvSpPr txBox="1"/>
              <p:nvPr/>
            </p:nvSpPr>
            <p:spPr>
              <a:xfrm>
                <a:off x="1545699" y="2372300"/>
                <a:ext cx="926861" cy="150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>
                    <a:solidFill>
                      <a:prstClr val="black"/>
                    </a:solidFill>
                  </a:rPr>
                  <a:t>14:10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>
                    <a:solidFill>
                      <a:prstClr val="black"/>
                    </a:solidFill>
                  </a:rPr>
                  <a:t>14:40</a:t>
                </a:r>
              </a:p>
            </p:txBody>
          </p:sp>
        </p:grpSp>
      </p:grpSp>
      <p:grpSp>
        <p:nvGrpSpPr>
          <p:cNvPr id="142" name="グループ化 141"/>
          <p:cNvGrpSpPr/>
          <p:nvPr/>
        </p:nvGrpSpPr>
        <p:grpSpPr>
          <a:xfrm>
            <a:off x="5452215" y="3386339"/>
            <a:ext cx="1076781" cy="416310"/>
            <a:chOff x="5314636" y="1231544"/>
            <a:chExt cx="1039049" cy="401721"/>
          </a:xfrm>
        </p:grpSpPr>
        <p:grpSp>
          <p:nvGrpSpPr>
            <p:cNvPr id="154" name="グループ化 153"/>
            <p:cNvGrpSpPr/>
            <p:nvPr/>
          </p:nvGrpSpPr>
          <p:grpSpPr>
            <a:xfrm>
              <a:off x="5314636" y="1268059"/>
              <a:ext cx="1008919" cy="365206"/>
              <a:chOff x="5232773" y="3175063"/>
              <a:chExt cx="1008919" cy="297561"/>
            </a:xfrm>
          </p:grpSpPr>
          <p:grpSp>
            <p:nvGrpSpPr>
              <p:cNvPr id="156" name="グループ化 155"/>
              <p:cNvGrpSpPr/>
              <p:nvPr/>
            </p:nvGrpSpPr>
            <p:grpSpPr>
              <a:xfrm>
                <a:off x="5232773" y="3175063"/>
                <a:ext cx="989369" cy="289656"/>
                <a:chOff x="4939491" y="1266471"/>
                <a:chExt cx="1049463" cy="307247"/>
              </a:xfrm>
            </p:grpSpPr>
            <p:sp>
              <p:nvSpPr>
                <p:cNvPr id="158" name="テキスト ボックス 157"/>
                <p:cNvSpPr txBox="1"/>
                <p:nvPr/>
              </p:nvSpPr>
              <p:spPr>
                <a:xfrm>
                  <a:off x="4971633" y="1443241"/>
                  <a:ext cx="983158" cy="1304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15:40</a:t>
                  </a:r>
                  <a:r>
                    <a:rPr lang="ja-JP" altLang="en-US" sz="1075" dirty="0">
                      <a:solidFill>
                        <a:prstClr val="black"/>
                      </a:solidFill>
                    </a:rPr>
                    <a:t>～</a:t>
                  </a: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16:20</a:t>
                  </a:r>
                </a:p>
              </p:txBody>
            </p:sp>
            <p:sp>
              <p:nvSpPr>
                <p:cNvPr id="159" name="テキスト ボックス 158"/>
                <p:cNvSpPr txBox="1"/>
                <p:nvPr/>
              </p:nvSpPr>
              <p:spPr>
                <a:xfrm>
                  <a:off x="4939491" y="1266471"/>
                  <a:ext cx="1049463" cy="1304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15:00</a:t>
                  </a:r>
                  <a:r>
                    <a:rPr lang="ja-JP" altLang="en-US" sz="1075" dirty="0">
                      <a:solidFill>
                        <a:prstClr val="black"/>
                      </a:solidFill>
                    </a:rPr>
                    <a:t>～</a:t>
                  </a: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15:30</a:t>
                  </a:r>
                </a:p>
              </p:txBody>
            </p:sp>
          </p:grpSp>
          <p:pic>
            <p:nvPicPr>
              <p:cNvPr id="157" name="図 156"/>
              <p:cNvPicPr>
                <a:picLocks noChangeAspect="1"/>
              </p:cNvPicPr>
              <p:nvPr/>
            </p:nvPicPr>
            <p:blipFill rotWithShape="1">
              <a:blip r:embed="rId1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6891"/>
              <a:stretch/>
            </p:blipFill>
            <p:spPr>
              <a:xfrm>
                <a:off x="6127689" y="3296632"/>
                <a:ext cx="114003" cy="175992"/>
              </a:xfrm>
              <a:prstGeom prst="rect">
                <a:avLst/>
              </a:prstGeom>
            </p:spPr>
          </p:pic>
        </p:grpSp>
        <p:pic>
          <p:nvPicPr>
            <p:cNvPr id="155" name="図 154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182214" y="1231544"/>
              <a:ext cx="171471" cy="180000"/>
            </a:xfrm>
            <a:prstGeom prst="rect">
              <a:avLst/>
            </a:prstGeom>
          </p:spPr>
        </p:pic>
      </p:grpSp>
      <p:grpSp>
        <p:nvGrpSpPr>
          <p:cNvPr id="23" name="グループ化 22"/>
          <p:cNvGrpSpPr/>
          <p:nvPr/>
        </p:nvGrpSpPr>
        <p:grpSpPr>
          <a:xfrm>
            <a:off x="8286705" y="2492150"/>
            <a:ext cx="1128601" cy="394014"/>
            <a:chOff x="8279575" y="1502815"/>
            <a:chExt cx="1128601" cy="394014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8279575" y="1502815"/>
              <a:ext cx="1126232" cy="162435"/>
              <a:chOff x="8279575" y="1528693"/>
              <a:chExt cx="1126232" cy="162435"/>
            </a:xfrm>
          </p:grpSpPr>
          <p:sp>
            <p:nvSpPr>
              <p:cNvPr id="183" name="テキスト ボックス 182"/>
              <p:cNvSpPr txBox="1"/>
              <p:nvPr/>
            </p:nvSpPr>
            <p:spPr>
              <a:xfrm>
                <a:off x="8279575" y="1534675"/>
                <a:ext cx="972000" cy="156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 smtClean="0">
                    <a:solidFill>
                      <a:prstClr val="black"/>
                    </a:solidFill>
                  </a:rPr>
                  <a:t>15:30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 smtClean="0">
                    <a:solidFill>
                      <a:prstClr val="black"/>
                    </a:solidFill>
                  </a:rPr>
                  <a:t>16:10</a:t>
                </a:r>
                <a:endParaRPr lang="en-US" altLang="ja-JP" sz="1075" dirty="0">
                  <a:solidFill>
                    <a:prstClr val="black"/>
                  </a:solidFill>
                </a:endParaRPr>
              </a:p>
            </p:txBody>
          </p:sp>
          <p:pic>
            <p:nvPicPr>
              <p:cNvPr id="185" name="図 184"/>
              <p:cNvPicPr>
                <a:picLocks noChangeAspect="1"/>
              </p:cNvPicPr>
              <p:nvPr/>
            </p:nvPicPr>
            <p:blipFill rotWithShape="1">
              <a:blip r:embed="rId1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8186"/>
              <a:stretch/>
            </p:blipFill>
            <p:spPr>
              <a:xfrm>
                <a:off x="9106297" y="1528693"/>
                <a:ext cx="299510" cy="125343"/>
              </a:xfrm>
              <a:prstGeom prst="rect">
                <a:avLst/>
              </a:prstGeom>
            </p:spPr>
          </p:pic>
        </p:grpSp>
        <p:grpSp>
          <p:nvGrpSpPr>
            <p:cNvPr id="19" name="グループ化 18"/>
            <p:cNvGrpSpPr/>
            <p:nvPr/>
          </p:nvGrpSpPr>
          <p:grpSpPr>
            <a:xfrm>
              <a:off x="8279575" y="1739431"/>
              <a:ext cx="1128601" cy="157398"/>
              <a:chOff x="8279575" y="1704927"/>
              <a:chExt cx="1128601" cy="157398"/>
            </a:xfrm>
          </p:grpSpPr>
          <p:sp>
            <p:nvSpPr>
              <p:cNvPr id="184" name="テキスト ボックス 183"/>
              <p:cNvSpPr txBox="1"/>
              <p:nvPr/>
            </p:nvSpPr>
            <p:spPr>
              <a:xfrm>
                <a:off x="8279575" y="1705872"/>
                <a:ext cx="972000" cy="156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 smtClean="0">
                    <a:solidFill>
                      <a:prstClr val="black"/>
                    </a:solidFill>
                  </a:rPr>
                  <a:t>16:20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 smtClean="0">
                    <a:solidFill>
                      <a:prstClr val="black"/>
                    </a:solidFill>
                  </a:rPr>
                  <a:t>17:00</a:t>
                </a:r>
                <a:endParaRPr lang="en-US" altLang="ja-JP" sz="1075" dirty="0">
                  <a:solidFill>
                    <a:prstClr val="black"/>
                  </a:solidFill>
                </a:endParaRPr>
              </a:p>
            </p:txBody>
          </p:sp>
          <p:pic>
            <p:nvPicPr>
              <p:cNvPr id="186" name="図 185"/>
              <p:cNvPicPr>
                <a:picLocks noChangeAspect="1"/>
              </p:cNvPicPr>
              <p:nvPr/>
            </p:nvPicPr>
            <p:blipFill rotWithShape="1">
              <a:blip r:embed="rId1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8186"/>
              <a:stretch/>
            </p:blipFill>
            <p:spPr>
              <a:xfrm>
                <a:off x="9108666" y="1704927"/>
                <a:ext cx="299510" cy="125343"/>
              </a:xfrm>
              <a:prstGeom prst="rect">
                <a:avLst/>
              </a:prstGeom>
            </p:spPr>
          </p:pic>
        </p:grpSp>
      </p:grpSp>
      <p:grpSp>
        <p:nvGrpSpPr>
          <p:cNvPr id="24" name="グループ化 23"/>
          <p:cNvGrpSpPr/>
          <p:nvPr/>
        </p:nvGrpSpPr>
        <p:grpSpPr>
          <a:xfrm>
            <a:off x="8291223" y="4538242"/>
            <a:ext cx="1128601" cy="394014"/>
            <a:chOff x="8282597" y="3520329"/>
            <a:chExt cx="1128601" cy="394014"/>
          </a:xfrm>
        </p:grpSpPr>
        <p:grpSp>
          <p:nvGrpSpPr>
            <p:cNvPr id="21" name="グループ化 20"/>
            <p:cNvGrpSpPr/>
            <p:nvPr/>
          </p:nvGrpSpPr>
          <p:grpSpPr>
            <a:xfrm>
              <a:off x="8282597" y="3520329"/>
              <a:ext cx="1126232" cy="162435"/>
              <a:chOff x="8282597" y="3546207"/>
              <a:chExt cx="1126232" cy="162435"/>
            </a:xfrm>
          </p:grpSpPr>
          <p:sp>
            <p:nvSpPr>
              <p:cNvPr id="161" name="テキスト ボックス 160"/>
              <p:cNvSpPr txBox="1"/>
              <p:nvPr/>
            </p:nvSpPr>
            <p:spPr>
              <a:xfrm>
                <a:off x="8282597" y="3552189"/>
                <a:ext cx="972000" cy="156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 smtClean="0">
                    <a:solidFill>
                      <a:prstClr val="black"/>
                    </a:solidFill>
                  </a:rPr>
                  <a:t>15:30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 smtClean="0">
                    <a:solidFill>
                      <a:prstClr val="black"/>
                    </a:solidFill>
                  </a:rPr>
                  <a:t>16:10</a:t>
                </a:r>
                <a:endParaRPr lang="en-US" altLang="ja-JP" sz="1075" dirty="0">
                  <a:solidFill>
                    <a:prstClr val="black"/>
                  </a:solidFill>
                </a:endParaRPr>
              </a:p>
            </p:txBody>
          </p:sp>
          <p:pic>
            <p:nvPicPr>
              <p:cNvPr id="163" name="図 162"/>
              <p:cNvPicPr>
                <a:picLocks noChangeAspect="1"/>
              </p:cNvPicPr>
              <p:nvPr/>
            </p:nvPicPr>
            <p:blipFill rotWithShape="1">
              <a:blip r:embed="rId1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8186"/>
              <a:stretch/>
            </p:blipFill>
            <p:spPr>
              <a:xfrm>
                <a:off x="9109319" y="3546207"/>
                <a:ext cx="299510" cy="125343"/>
              </a:xfrm>
              <a:prstGeom prst="rect">
                <a:avLst/>
              </a:prstGeom>
            </p:spPr>
          </p:pic>
        </p:grpSp>
        <p:grpSp>
          <p:nvGrpSpPr>
            <p:cNvPr id="22" name="グループ化 21"/>
            <p:cNvGrpSpPr/>
            <p:nvPr/>
          </p:nvGrpSpPr>
          <p:grpSpPr>
            <a:xfrm>
              <a:off x="8282597" y="3748478"/>
              <a:ext cx="1128601" cy="165865"/>
              <a:chOff x="8282597" y="3713974"/>
              <a:chExt cx="1128601" cy="165865"/>
            </a:xfrm>
          </p:grpSpPr>
          <p:sp>
            <p:nvSpPr>
              <p:cNvPr id="162" name="テキスト ボックス 161"/>
              <p:cNvSpPr txBox="1"/>
              <p:nvPr/>
            </p:nvSpPr>
            <p:spPr>
              <a:xfrm>
                <a:off x="8282597" y="3723386"/>
                <a:ext cx="972000" cy="156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 smtClean="0">
                    <a:solidFill>
                      <a:prstClr val="black"/>
                    </a:solidFill>
                  </a:rPr>
                  <a:t>16:20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 smtClean="0">
                    <a:solidFill>
                      <a:prstClr val="black"/>
                    </a:solidFill>
                  </a:rPr>
                  <a:t>17:00</a:t>
                </a:r>
                <a:endParaRPr lang="en-US" altLang="ja-JP" sz="1075" dirty="0">
                  <a:solidFill>
                    <a:prstClr val="black"/>
                  </a:solidFill>
                </a:endParaRPr>
              </a:p>
            </p:txBody>
          </p:sp>
          <p:pic>
            <p:nvPicPr>
              <p:cNvPr id="165" name="図 164"/>
              <p:cNvPicPr>
                <a:picLocks noChangeAspect="1"/>
              </p:cNvPicPr>
              <p:nvPr/>
            </p:nvPicPr>
            <p:blipFill rotWithShape="1">
              <a:blip r:embed="rId1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8186"/>
              <a:stretch/>
            </p:blipFill>
            <p:spPr>
              <a:xfrm>
                <a:off x="9111688" y="3713974"/>
                <a:ext cx="299510" cy="125343"/>
              </a:xfrm>
              <a:prstGeom prst="rect">
                <a:avLst/>
              </a:prstGeom>
            </p:spPr>
          </p:pic>
        </p:grpSp>
      </p:grpSp>
      <p:grpSp>
        <p:nvGrpSpPr>
          <p:cNvPr id="193" name="グループ化 192"/>
          <p:cNvGrpSpPr/>
          <p:nvPr/>
        </p:nvGrpSpPr>
        <p:grpSpPr>
          <a:xfrm>
            <a:off x="1221493" y="5484592"/>
            <a:ext cx="1087835" cy="394164"/>
            <a:chOff x="1545699" y="2222740"/>
            <a:chExt cx="1049716" cy="380351"/>
          </a:xfrm>
        </p:grpSpPr>
        <p:grpSp>
          <p:nvGrpSpPr>
            <p:cNvPr id="194" name="グループ化 193"/>
            <p:cNvGrpSpPr/>
            <p:nvPr/>
          </p:nvGrpSpPr>
          <p:grpSpPr>
            <a:xfrm>
              <a:off x="1546935" y="2222740"/>
              <a:ext cx="997559" cy="164365"/>
              <a:chOff x="1546935" y="2189788"/>
              <a:chExt cx="997559" cy="164365"/>
            </a:xfrm>
          </p:grpSpPr>
          <p:pic>
            <p:nvPicPr>
              <p:cNvPr id="202" name="図 201"/>
              <p:cNvPicPr>
                <a:picLocks noChangeAspect="1"/>
              </p:cNvPicPr>
              <p:nvPr/>
            </p:nvPicPr>
            <p:blipFill>
              <a:blip r:embed="rId6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 rot="484789">
                <a:off x="2397263" y="2189788"/>
                <a:ext cx="147231" cy="147231"/>
              </a:xfrm>
              <a:prstGeom prst="rect">
                <a:avLst/>
              </a:prstGeom>
            </p:spPr>
          </p:pic>
          <p:sp>
            <p:nvSpPr>
              <p:cNvPr id="203" name="テキスト ボックス 202"/>
              <p:cNvSpPr txBox="1"/>
              <p:nvPr/>
            </p:nvSpPr>
            <p:spPr>
              <a:xfrm>
                <a:off x="1546935" y="2203182"/>
                <a:ext cx="926861" cy="150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>
                    <a:solidFill>
                      <a:prstClr val="black"/>
                    </a:solidFill>
                  </a:rPr>
                  <a:t>13:30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>
                    <a:solidFill>
                      <a:prstClr val="black"/>
                    </a:solidFill>
                  </a:rPr>
                  <a:t>14:00</a:t>
                </a:r>
              </a:p>
            </p:txBody>
          </p:sp>
        </p:grpSp>
        <p:grpSp>
          <p:nvGrpSpPr>
            <p:cNvPr id="195" name="グループ化 194"/>
            <p:cNvGrpSpPr/>
            <p:nvPr/>
          </p:nvGrpSpPr>
          <p:grpSpPr>
            <a:xfrm>
              <a:off x="1545699" y="2384111"/>
              <a:ext cx="1049716" cy="218980"/>
              <a:chOff x="1545699" y="2309969"/>
              <a:chExt cx="1049716" cy="218980"/>
            </a:xfrm>
          </p:grpSpPr>
          <p:pic>
            <p:nvPicPr>
              <p:cNvPr id="200" name="Picture 4" descr="ããã©ãã£ã¹ã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376435" y="2309969"/>
                <a:ext cx="218980" cy="2189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1" name="テキスト ボックス 200"/>
              <p:cNvSpPr txBox="1"/>
              <p:nvPr/>
            </p:nvSpPr>
            <p:spPr>
              <a:xfrm>
                <a:off x="1545699" y="2372300"/>
                <a:ext cx="926861" cy="150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>
                    <a:solidFill>
                      <a:prstClr val="black"/>
                    </a:solidFill>
                  </a:rPr>
                  <a:t>14:10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>
                    <a:solidFill>
                      <a:prstClr val="black"/>
                    </a:solidFill>
                  </a:rPr>
                  <a:t>14:40</a:t>
                </a:r>
              </a:p>
            </p:txBody>
          </p:sp>
        </p:grpSp>
      </p:grpSp>
      <p:grpSp>
        <p:nvGrpSpPr>
          <p:cNvPr id="176" name="グループ化 175"/>
          <p:cNvGrpSpPr/>
          <p:nvPr/>
        </p:nvGrpSpPr>
        <p:grpSpPr>
          <a:xfrm>
            <a:off x="6883060" y="2831133"/>
            <a:ext cx="1082596" cy="224116"/>
            <a:chOff x="6085344" y="4809017"/>
            <a:chExt cx="1108114" cy="229399"/>
          </a:xfrm>
        </p:grpSpPr>
        <p:pic>
          <p:nvPicPr>
            <p:cNvPr id="187" name="Picture 2" descr="ãè¹ç­ ã¤ã©ã¹ããã®ç»åæ¤ç´¢çµæ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3518" y="4809017"/>
              <a:ext cx="219940" cy="229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4" name="テキスト ボックス 203"/>
            <p:cNvSpPr txBox="1"/>
            <p:nvPr/>
          </p:nvSpPr>
          <p:spPr>
            <a:xfrm>
              <a:off x="6085344" y="4878225"/>
              <a:ext cx="983159" cy="1601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489"/>
                </a:lnSpc>
              </a:pPr>
              <a:r>
                <a:rPr lang="en-US" altLang="ja-JP" sz="1075" dirty="0">
                  <a:solidFill>
                    <a:prstClr val="black"/>
                  </a:solidFill>
                </a:rPr>
                <a:t>19:30</a:t>
              </a:r>
              <a:r>
                <a:rPr lang="ja-JP" altLang="en-US" sz="1075" dirty="0">
                  <a:solidFill>
                    <a:prstClr val="black"/>
                  </a:solidFill>
                </a:rPr>
                <a:t>～</a:t>
              </a:r>
              <a:r>
                <a:rPr lang="en-US" altLang="ja-JP" sz="1075" dirty="0">
                  <a:solidFill>
                    <a:prstClr val="black"/>
                  </a:solidFill>
                </a:rPr>
                <a:t>20:00</a:t>
              </a:r>
            </a:p>
          </p:txBody>
        </p:sp>
      </p:grpSp>
      <p:grpSp>
        <p:nvGrpSpPr>
          <p:cNvPr id="212" name="グループ化 211"/>
          <p:cNvGrpSpPr/>
          <p:nvPr/>
        </p:nvGrpSpPr>
        <p:grpSpPr>
          <a:xfrm>
            <a:off x="5475947" y="3824607"/>
            <a:ext cx="1058776" cy="194377"/>
            <a:chOff x="5348170" y="1647414"/>
            <a:chExt cx="1021674" cy="187566"/>
          </a:xfrm>
        </p:grpSpPr>
        <p:sp>
          <p:nvSpPr>
            <p:cNvPr id="213" name="テキスト ボックス 212"/>
            <p:cNvSpPr txBox="1"/>
            <p:nvPr/>
          </p:nvSpPr>
          <p:spPr>
            <a:xfrm>
              <a:off x="5348170" y="1684009"/>
              <a:ext cx="926860" cy="150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489"/>
                </a:lnSpc>
              </a:pPr>
              <a:r>
                <a:rPr lang="en-US" altLang="ja-JP" sz="1075" dirty="0">
                  <a:solidFill>
                    <a:prstClr val="black"/>
                  </a:solidFill>
                </a:rPr>
                <a:t>19:00</a:t>
              </a:r>
              <a:r>
                <a:rPr lang="ja-JP" altLang="en-US" sz="1075" dirty="0">
                  <a:solidFill>
                    <a:prstClr val="black"/>
                  </a:solidFill>
                </a:rPr>
                <a:t>～</a:t>
              </a:r>
              <a:r>
                <a:rPr lang="en-US" altLang="ja-JP" sz="1075" dirty="0">
                  <a:solidFill>
                    <a:prstClr val="black"/>
                  </a:solidFill>
                </a:rPr>
                <a:t>19:40</a:t>
              </a:r>
            </a:p>
          </p:txBody>
        </p:sp>
        <p:pic>
          <p:nvPicPr>
            <p:cNvPr id="214" name="図 213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198373" y="1647414"/>
              <a:ext cx="171471" cy="180000"/>
            </a:xfrm>
            <a:prstGeom prst="rect">
              <a:avLst/>
            </a:prstGeom>
          </p:spPr>
        </p:pic>
      </p:grpSp>
      <p:grpSp>
        <p:nvGrpSpPr>
          <p:cNvPr id="14" name="グループ化 13"/>
          <p:cNvGrpSpPr/>
          <p:nvPr/>
        </p:nvGrpSpPr>
        <p:grpSpPr>
          <a:xfrm>
            <a:off x="4038742" y="3473872"/>
            <a:ext cx="1096620" cy="520169"/>
            <a:chOff x="4038742" y="3430738"/>
            <a:chExt cx="1096620" cy="520169"/>
          </a:xfrm>
        </p:grpSpPr>
        <p:grpSp>
          <p:nvGrpSpPr>
            <p:cNvPr id="215" name="グループ化 214"/>
            <p:cNvGrpSpPr/>
            <p:nvPr/>
          </p:nvGrpSpPr>
          <p:grpSpPr>
            <a:xfrm>
              <a:off x="4038742" y="3430738"/>
              <a:ext cx="1031805" cy="186536"/>
              <a:chOff x="3900560" y="1526644"/>
              <a:chExt cx="995648" cy="180000"/>
            </a:xfrm>
          </p:grpSpPr>
          <p:pic>
            <p:nvPicPr>
              <p:cNvPr id="216" name="図 215"/>
              <p:cNvPicPr>
                <a:picLocks noChangeAspect="1"/>
              </p:cNvPicPr>
              <p:nvPr/>
            </p:nvPicPr>
            <p:blipFill rotWithShape="1">
              <a:blip r:embed="rId1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6891"/>
              <a:stretch/>
            </p:blipFill>
            <p:spPr>
              <a:xfrm>
                <a:off x="4779609" y="1526644"/>
                <a:ext cx="116599" cy="180000"/>
              </a:xfrm>
              <a:prstGeom prst="rect">
                <a:avLst/>
              </a:prstGeom>
            </p:spPr>
          </p:pic>
          <p:sp>
            <p:nvSpPr>
              <p:cNvPr id="217" name="テキスト ボックス 216"/>
              <p:cNvSpPr txBox="1"/>
              <p:nvPr/>
            </p:nvSpPr>
            <p:spPr>
              <a:xfrm>
                <a:off x="3900560" y="1548269"/>
                <a:ext cx="926860" cy="150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>
                    <a:solidFill>
                      <a:prstClr val="black"/>
                    </a:solidFill>
                  </a:rPr>
                  <a:t>11:00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>
                    <a:solidFill>
                      <a:prstClr val="black"/>
                    </a:solidFill>
                  </a:rPr>
                  <a:t>11:30</a:t>
                </a:r>
              </a:p>
            </p:txBody>
          </p:sp>
        </p:grpSp>
        <p:grpSp>
          <p:nvGrpSpPr>
            <p:cNvPr id="169" name="グループ化 168"/>
            <p:cNvGrpSpPr/>
            <p:nvPr/>
          </p:nvGrpSpPr>
          <p:grpSpPr>
            <a:xfrm>
              <a:off x="4045870" y="3723974"/>
              <a:ext cx="1089492" cy="226933"/>
              <a:chOff x="3757412" y="5428436"/>
              <a:chExt cx="1051313" cy="218980"/>
            </a:xfrm>
          </p:grpSpPr>
          <p:sp>
            <p:nvSpPr>
              <p:cNvPr id="170" name="テキスト ボックス 169"/>
              <p:cNvSpPr txBox="1"/>
              <p:nvPr/>
            </p:nvSpPr>
            <p:spPr>
              <a:xfrm>
                <a:off x="3757412" y="5480766"/>
                <a:ext cx="926860" cy="150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>
                    <a:solidFill>
                      <a:prstClr val="black"/>
                    </a:solidFill>
                  </a:rPr>
                  <a:t>14:30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>
                    <a:solidFill>
                      <a:prstClr val="black"/>
                    </a:solidFill>
                  </a:rPr>
                  <a:t>15:00</a:t>
                </a:r>
              </a:p>
            </p:txBody>
          </p:sp>
          <p:pic>
            <p:nvPicPr>
              <p:cNvPr id="175" name="Picture 4" descr="ããã©ãã£ã¹ã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4589745" y="5428436"/>
                <a:ext cx="218980" cy="2189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13" name="グループ化 12"/>
          <p:cNvGrpSpPr/>
          <p:nvPr/>
        </p:nvGrpSpPr>
        <p:grpSpPr>
          <a:xfrm>
            <a:off x="4035130" y="2470411"/>
            <a:ext cx="1121460" cy="487138"/>
            <a:chOff x="4035130" y="2427277"/>
            <a:chExt cx="1121460" cy="487138"/>
          </a:xfrm>
        </p:grpSpPr>
        <p:grpSp>
          <p:nvGrpSpPr>
            <p:cNvPr id="255" name="グループ化 254"/>
            <p:cNvGrpSpPr/>
            <p:nvPr/>
          </p:nvGrpSpPr>
          <p:grpSpPr>
            <a:xfrm>
              <a:off x="4036878" y="2427277"/>
              <a:ext cx="996709" cy="186536"/>
              <a:chOff x="3900558" y="1526644"/>
              <a:chExt cx="961782" cy="180000"/>
            </a:xfrm>
          </p:grpSpPr>
          <p:pic>
            <p:nvPicPr>
              <p:cNvPr id="256" name="図 255"/>
              <p:cNvPicPr>
                <a:picLocks noChangeAspect="1"/>
              </p:cNvPicPr>
              <p:nvPr/>
            </p:nvPicPr>
            <p:blipFill rotWithShape="1">
              <a:blip r:embed="rId1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6891"/>
              <a:stretch/>
            </p:blipFill>
            <p:spPr>
              <a:xfrm>
                <a:off x="4745741" y="1526644"/>
                <a:ext cx="116599" cy="180000"/>
              </a:xfrm>
              <a:prstGeom prst="rect">
                <a:avLst/>
              </a:prstGeom>
            </p:spPr>
          </p:pic>
          <p:sp>
            <p:nvSpPr>
              <p:cNvPr id="280" name="テキスト ボックス 279"/>
              <p:cNvSpPr txBox="1"/>
              <p:nvPr/>
            </p:nvSpPr>
            <p:spPr>
              <a:xfrm>
                <a:off x="3900558" y="1548269"/>
                <a:ext cx="926860" cy="150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>
                    <a:solidFill>
                      <a:prstClr val="black"/>
                    </a:solidFill>
                  </a:rPr>
                  <a:t>11:00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>
                    <a:solidFill>
                      <a:prstClr val="black"/>
                    </a:solidFill>
                  </a:rPr>
                  <a:t>11:30</a:t>
                </a:r>
              </a:p>
            </p:txBody>
          </p:sp>
        </p:grpSp>
        <p:grpSp>
          <p:nvGrpSpPr>
            <p:cNvPr id="235" name="グループ化 234"/>
            <p:cNvGrpSpPr/>
            <p:nvPr/>
          </p:nvGrpSpPr>
          <p:grpSpPr>
            <a:xfrm>
              <a:off x="4035130" y="2697665"/>
              <a:ext cx="1121460" cy="216750"/>
              <a:chOff x="3749856" y="4501996"/>
              <a:chExt cx="1082161" cy="209155"/>
            </a:xfrm>
          </p:grpSpPr>
          <p:sp>
            <p:nvSpPr>
              <p:cNvPr id="236" name="テキスト ボックス 235"/>
              <p:cNvSpPr txBox="1"/>
              <p:nvPr/>
            </p:nvSpPr>
            <p:spPr>
              <a:xfrm>
                <a:off x="3749856" y="4560180"/>
                <a:ext cx="926860" cy="150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>
                    <a:solidFill>
                      <a:prstClr val="black"/>
                    </a:solidFill>
                  </a:rPr>
                  <a:t>14:30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>
                    <a:solidFill>
                      <a:prstClr val="black"/>
                    </a:solidFill>
                  </a:rPr>
                  <a:t>15:00</a:t>
                </a:r>
              </a:p>
            </p:txBody>
          </p:sp>
          <p:pic>
            <p:nvPicPr>
              <p:cNvPr id="237" name="Picture 6" descr="ãã¹ãã¬ãããã¼ã« 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19746" y="4501996"/>
                <a:ext cx="312271" cy="2088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22" name="グループ化 221"/>
          <p:cNvGrpSpPr/>
          <p:nvPr/>
        </p:nvGrpSpPr>
        <p:grpSpPr>
          <a:xfrm>
            <a:off x="2663100" y="3860919"/>
            <a:ext cx="1032834" cy="185063"/>
            <a:chOff x="5331761" y="2505359"/>
            <a:chExt cx="1032834" cy="185063"/>
          </a:xfrm>
        </p:grpSpPr>
        <p:sp>
          <p:nvSpPr>
            <p:cNvPr id="223" name="テキスト ボックス 222"/>
            <p:cNvSpPr txBox="1"/>
            <p:nvPr/>
          </p:nvSpPr>
          <p:spPr>
            <a:xfrm>
              <a:off x="5331761" y="2533969"/>
              <a:ext cx="926857" cy="1564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471"/>
                </a:lnSpc>
              </a:pPr>
              <a:r>
                <a:rPr lang="en-US" altLang="ja-JP" sz="1037" dirty="0" smtClean="0"/>
                <a:t>19:00</a:t>
              </a:r>
              <a:r>
                <a:rPr lang="ja-JP" altLang="en-US" sz="1037" dirty="0" smtClean="0"/>
                <a:t>～</a:t>
              </a:r>
              <a:r>
                <a:rPr lang="en-US" altLang="ja-JP" sz="1037" dirty="0" smtClean="0"/>
                <a:t>19:40</a:t>
              </a:r>
              <a:endParaRPr lang="en-US" altLang="ja-JP" sz="1037" dirty="0"/>
            </a:p>
          </p:txBody>
        </p:sp>
        <p:pic>
          <p:nvPicPr>
            <p:cNvPr id="227" name="図 226"/>
            <p:cNvPicPr>
              <a:picLocks noChangeAspect="1"/>
            </p:cNvPicPr>
            <p:nvPr/>
          </p:nvPicPr>
          <p:blipFill rotWithShape="1"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966" r="25776" b="48186"/>
            <a:stretch/>
          </p:blipFill>
          <p:spPr>
            <a:xfrm>
              <a:off x="6198249" y="2505359"/>
              <a:ext cx="166346" cy="157824"/>
            </a:xfrm>
            <a:prstGeom prst="rect">
              <a:avLst/>
            </a:prstGeom>
          </p:spPr>
        </p:pic>
      </p:grpSp>
      <p:grpSp>
        <p:nvGrpSpPr>
          <p:cNvPr id="221" name="グループ化 220"/>
          <p:cNvGrpSpPr/>
          <p:nvPr/>
        </p:nvGrpSpPr>
        <p:grpSpPr>
          <a:xfrm>
            <a:off x="2650347" y="2787486"/>
            <a:ext cx="1121459" cy="250898"/>
            <a:chOff x="3749858" y="4469044"/>
            <a:chExt cx="1082159" cy="242106"/>
          </a:xfrm>
        </p:grpSpPr>
        <p:sp>
          <p:nvSpPr>
            <p:cNvPr id="229" name="テキスト ボックス 228"/>
            <p:cNvSpPr txBox="1"/>
            <p:nvPr/>
          </p:nvSpPr>
          <p:spPr>
            <a:xfrm>
              <a:off x="3749858" y="4560179"/>
              <a:ext cx="926859" cy="150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489"/>
                </a:lnSpc>
              </a:pPr>
              <a:r>
                <a:rPr lang="en-US" altLang="ja-JP" sz="1075" dirty="0">
                  <a:solidFill>
                    <a:prstClr val="black"/>
                  </a:solidFill>
                </a:rPr>
                <a:t>18:30</a:t>
              </a:r>
              <a:r>
                <a:rPr lang="ja-JP" altLang="en-US" sz="1075" dirty="0">
                  <a:solidFill>
                    <a:prstClr val="black"/>
                  </a:solidFill>
                </a:rPr>
                <a:t>～</a:t>
              </a:r>
              <a:r>
                <a:rPr lang="en-US" altLang="ja-JP" sz="1075" dirty="0">
                  <a:solidFill>
                    <a:prstClr val="black"/>
                  </a:solidFill>
                </a:rPr>
                <a:t>19:00</a:t>
              </a:r>
            </a:p>
          </p:txBody>
        </p:sp>
        <p:pic>
          <p:nvPicPr>
            <p:cNvPr id="230" name="Picture 6" descr="ãã¹ãã¬ãããã¼ã« ã¤ã©ã¹ããã®ç»åæ¤ç´¢çµæ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9746" y="4469044"/>
              <a:ext cx="312271" cy="2088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8" name="グループ化 207"/>
          <p:cNvGrpSpPr/>
          <p:nvPr/>
        </p:nvGrpSpPr>
        <p:grpSpPr>
          <a:xfrm>
            <a:off x="1227305" y="3446046"/>
            <a:ext cx="1087835" cy="394164"/>
            <a:chOff x="1545699" y="2222740"/>
            <a:chExt cx="1049716" cy="380351"/>
          </a:xfrm>
        </p:grpSpPr>
        <p:grpSp>
          <p:nvGrpSpPr>
            <p:cNvPr id="209" name="グループ化 208"/>
            <p:cNvGrpSpPr/>
            <p:nvPr/>
          </p:nvGrpSpPr>
          <p:grpSpPr>
            <a:xfrm>
              <a:off x="1546935" y="2222740"/>
              <a:ext cx="997559" cy="164365"/>
              <a:chOff x="1546935" y="2189788"/>
              <a:chExt cx="997559" cy="164365"/>
            </a:xfrm>
          </p:grpSpPr>
          <p:pic>
            <p:nvPicPr>
              <p:cNvPr id="225" name="図 224"/>
              <p:cNvPicPr>
                <a:picLocks noChangeAspect="1"/>
              </p:cNvPicPr>
              <p:nvPr/>
            </p:nvPicPr>
            <p:blipFill>
              <a:blip r:embed="rId6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 rot="484789">
                <a:off x="2397263" y="2189788"/>
                <a:ext cx="147231" cy="147231"/>
              </a:xfrm>
              <a:prstGeom prst="rect">
                <a:avLst/>
              </a:prstGeom>
            </p:spPr>
          </p:pic>
          <p:sp>
            <p:nvSpPr>
              <p:cNvPr id="226" name="テキスト ボックス 225"/>
              <p:cNvSpPr txBox="1"/>
              <p:nvPr/>
            </p:nvSpPr>
            <p:spPr>
              <a:xfrm>
                <a:off x="1546935" y="2203182"/>
                <a:ext cx="926861" cy="150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>
                    <a:solidFill>
                      <a:prstClr val="black"/>
                    </a:solidFill>
                  </a:rPr>
                  <a:t>13:30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>
                    <a:solidFill>
                      <a:prstClr val="black"/>
                    </a:solidFill>
                  </a:rPr>
                  <a:t>14:00</a:t>
                </a:r>
              </a:p>
            </p:txBody>
          </p:sp>
        </p:grpSp>
        <p:grpSp>
          <p:nvGrpSpPr>
            <p:cNvPr id="210" name="グループ化 209"/>
            <p:cNvGrpSpPr/>
            <p:nvPr/>
          </p:nvGrpSpPr>
          <p:grpSpPr>
            <a:xfrm>
              <a:off x="1545699" y="2384111"/>
              <a:ext cx="1049716" cy="218980"/>
              <a:chOff x="1545699" y="2309969"/>
              <a:chExt cx="1049716" cy="218980"/>
            </a:xfrm>
          </p:grpSpPr>
          <p:pic>
            <p:nvPicPr>
              <p:cNvPr id="211" name="Picture 4" descr="ããã©ãã£ã¹ã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376435" y="2309969"/>
                <a:ext cx="218980" cy="2189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24" name="テキスト ボックス 223"/>
              <p:cNvSpPr txBox="1"/>
              <p:nvPr/>
            </p:nvSpPr>
            <p:spPr>
              <a:xfrm>
                <a:off x="1545699" y="2372300"/>
                <a:ext cx="926861" cy="150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>
                    <a:solidFill>
                      <a:prstClr val="black"/>
                    </a:solidFill>
                  </a:rPr>
                  <a:t>14:10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>
                    <a:solidFill>
                      <a:prstClr val="black"/>
                    </a:solidFill>
                  </a:rPr>
                  <a:t>14:40</a:t>
                </a:r>
              </a:p>
            </p:txBody>
          </p:sp>
        </p:grpSp>
      </p:grpSp>
      <p:grpSp>
        <p:nvGrpSpPr>
          <p:cNvPr id="228" name="グループ化 227"/>
          <p:cNvGrpSpPr/>
          <p:nvPr/>
        </p:nvGrpSpPr>
        <p:grpSpPr>
          <a:xfrm>
            <a:off x="1230469" y="2860095"/>
            <a:ext cx="1047113" cy="208786"/>
            <a:chOff x="1548114" y="2651227"/>
            <a:chExt cx="1010419" cy="201470"/>
          </a:xfrm>
        </p:grpSpPr>
        <p:pic>
          <p:nvPicPr>
            <p:cNvPr id="238" name="Picture 4" descr="ãè¹ç­ ã¤ã©ã¹ããã®ç»åæ¤ç´¢çµæ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7425" y="2651227"/>
              <a:ext cx="171108" cy="1784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9" name="テキスト ボックス 238"/>
            <p:cNvSpPr txBox="1"/>
            <p:nvPr/>
          </p:nvSpPr>
          <p:spPr>
            <a:xfrm>
              <a:off x="1548114" y="2701726"/>
              <a:ext cx="926859" cy="150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489"/>
                </a:lnSpc>
              </a:pPr>
              <a:r>
                <a:rPr lang="en-US" altLang="ja-JP" sz="1075" dirty="0">
                  <a:solidFill>
                    <a:prstClr val="black"/>
                  </a:solidFill>
                </a:rPr>
                <a:t>19:30</a:t>
              </a:r>
              <a:r>
                <a:rPr lang="ja-JP" altLang="en-US" sz="1075" dirty="0">
                  <a:solidFill>
                    <a:prstClr val="black"/>
                  </a:solidFill>
                </a:rPr>
                <a:t>～</a:t>
              </a:r>
              <a:r>
                <a:rPr lang="en-US" altLang="ja-JP" sz="1075" dirty="0">
                  <a:solidFill>
                    <a:prstClr val="black"/>
                  </a:solidFill>
                </a:rPr>
                <a:t>20:00</a:t>
              </a: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4027739" y="4495168"/>
            <a:ext cx="1121460" cy="499976"/>
            <a:chOff x="4027739" y="4452034"/>
            <a:chExt cx="1121460" cy="499976"/>
          </a:xfrm>
        </p:grpSpPr>
        <p:grpSp>
          <p:nvGrpSpPr>
            <p:cNvPr id="439" name="グループ化 438"/>
            <p:cNvGrpSpPr/>
            <p:nvPr/>
          </p:nvGrpSpPr>
          <p:grpSpPr>
            <a:xfrm>
              <a:off x="4027739" y="4735260"/>
              <a:ext cx="1121460" cy="216750"/>
              <a:chOff x="3749856" y="4501996"/>
              <a:chExt cx="1082161" cy="209155"/>
            </a:xfrm>
          </p:grpSpPr>
          <p:sp>
            <p:nvSpPr>
              <p:cNvPr id="440" name="テキスト ボックス 439"/>
              <p:cNvSpPr txBox="1"/>
              <p:nvPr/>
            </p:nvSpPr>
            <p:spPr>
              <a:xfrm>
                <a:off x="3749856" y="4560180"/>
                <a:ext cx="926860" cy="150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>
                    <a:solidFill>
                      <a:prstClr val="black"/>
                    </a:solidFill>
                  </a:rPr>
                  <a:t>14:30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>
                    <a:solidFill>
                      <a:prstClr val="black"/>
                    </a:solidFill>
                  </a:rPr>
                  <a:t>15:00</a:t>
                </a:r>
              </a:p>
            </p:txBody>
          </p:sp>
          <p:pic>
            <p:nvPicPr>
              <p:cNvPr id="441" name="Picture 6" descr="ãã¹ãã¬ãããã¼ã« 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19746" y="4501996"/>
                <a:ext cx="312271" cy="2088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40" name="グループ化 239"/>
            <p:cNvGrpSpPr/>
            <p:nvPr/>
          </p:nvGrpSpPr>
          <p:grpSpPr>
            <a:xfrm>
              <a:off x="4033221" y="4452034"/>
              <a:ext cx="1031805" cy="186536"/>
              <a:chOff x="3900560" y="1526644"/>
              <a:chExt cx="995648" cy="180000"/>
            </a:xfrm>
          </p:grpSpPr>
          <p:pic>
            <p:nvPicPr>
              <p:cNvPr id="266" name="図 265"/>
              <p:cNvPicPr>
                <a:picLocks noChangeAspect="1"/>
              </p:cNvPicPr>
              <p:nvPr/>
            </p:nvPicPr>
            <p:blipFill rotWithShape="1">
              <a:blip r:embed="rId1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6891"/>
              <a:stretch/>
            </p:blipFill>
            <p:spPr>
              <a:xfrm>
                <a:off x="4779609" y="1526644"/>
                <a:ext cx="116599" cy="180000"/>
              </a:xfrm>
              <a:prstGeom prst="rect">
                <a:avLst/>
              </a:prstGeom>
            </p:spPr>
          </p:pic>
          <p:sp>
            <p:nvSpPr>
              <p:cNvPr id="267" name="テキスト ボックス 266"/>
              <p:cNvSpPr txBox="1"/>
              <p:nvPr/>
            </p:nvSpPr>
            <p:spPr>
              <a:xfrm>
                <a:off x="3900560" y="1548269"/>
                <a:ext cx="926860" cy="150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>
                    <a:solidFill>
                      <a:prstClr val="black"/>
                    </a:solidFill>
                  </a:rPr>
                  <a:t>11:00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>
                    <a:solidFill>
                      <a:prstClr val="black"/>
                    </a:solidFill>
                  </a:rPr>
                  <a:t>11:30</a:t>
                </a:r>
              </a:p>
            </p:txBody>
          </p:sp>
        </p:grpSp>
      </p:grpSp>
      <p:grpSp>
        <p:nvGrpSpPr>
          <p:cNvPr id="231" name="グループ化 230"/>
          <p:cNvGrpSpPr/>
          <p:nvPr/>
        </p:nvGrpSpPr>
        <p:grpSpPr>
          <a:xfrm>
            <a:off x="6889274" y="1439399"/>
            <a:ext cx="1121463" cy="216750"/>
            <a:chOff x="3749853" y="4501996"/>
            <a:chExt cx="1082164" cy="209155"/>
          </a:xfrm>
        </p:grpSpPr>
        <p:sp>
          <p:nvSpPr>
            <p:cNvPr id="265" name="テキスト ボックス 264"/>
            <p:cNvSpPr txBox="1"/>
            <p:nvPr/>
          </p:nvSpPr>
          <p:spPr>
            <a:xfrm>
              <a:off x="3749853" y="4560180"/>
              <a:ext cx="926861" cy="150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489"/>
                </a:lnSpc>
              </a:pPr>
              <a:r>
                <a:rPr lang="en-US" altLang="ja-JP" sz="1075" dirty="0" smtClean="0">
                  <a:solidFill>
                    <a:prstClr val="black"/>
                  </a:solidFill>
                </a:rPr>
                <a:t>11:00</a:t>
              </a:r>
              <a:r>
                <a:rPr lang="ja-JP" altLang="en-US" sz="1075" dirty="0">
                  <a:solidFill>
                    <a:prstClr val="black"/>
                  </a:solidFill>
                </a:rPr>
                <a:t>～</a:t>
              </a:r>
              <a:r>
                <a:rPr lang="en-US" altLang="ja-JP" sz="1075" dirty="0" smtClean="0">
                  <a:solidFill>
                    <a:prstClr val="black"/>
                  </a:solidFill>
                </a:rPr>
                <a:t>11:30</a:t>
              </a:r>
              <a:endParaRPr lang="en-US" altLang="ja-JP" sz="1075" dirty="0">
                <a:solidFill>
                  <a:prstClr val="black"/>
                </a:solidFill>
              </a:endParaRPr>
            </a:p>
          </p:txBody>
        </p:sp>
        <p:pic>
          <p:nvPicPr>
            <p:cNvPr id="270" name="Picture 6" descr="ãã¹ãã¬ãããã¼ã« ã¤ã©ã¹ããã®ç»åæ¤ç´¢çµæ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9746" y="4501996"/>
              <a:ext cx="312271" cy="2088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85" name="グループ化 284"/>
          <p:cNvGrpSpPr/>
          <p:nvPr/>
        </p:nvGrpSpPr>
        <p:grpSpPr>
          <a:xfrm>
            <a:off x="6872022" y="3478109"/>
            <a:ext cx="1121463" cy="216750"/>
            <a:chOff x="3749853" y="4501996"/>
            <a:chExt cx="1082164" cy="209155"/>
          </a:xfrm>
        </p:grpSpPr>
        <p:sp>
          <p:nvSpPr>
            <p:cNvPr id="287" name="テキスト ボックス 286"/>
            <p:cNvSpPr txBox="1"/>
            <p:nvPr/>
          </p:nvSpPr>
          <p:spPr>
            <a:xfrm>
              <a:off x="3749853" y="4560180"/>
              <a:ext cx="926861" cy="150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489"/>
                </a:lnSpc>
              </a:pPr>
              <a:r>
                <a:rPr lang="en-US" altLang="ja-JP" sz="1075" dirty="0" smtClean="0">
                  <a:solidFill>
                    <a:prstClr val="black"/>
                  </a:solidFill>
                </a:rPr>
                <a:t>11:00</a:t>
              </a:r>
              <a:r>
                <a:rPr lang="ja-JP" altLang="en-US" sz="1075" dirty="0">
                  <a:solidFill>
                    <a:prstClr val="black"/>
                  </a:solidFill>
                </a:rPr>
                <a:t>～</a:t>
              </a:r>
              <a:r>
                <a:rPr lang="en-US" altLang="ja-JP" sz="1075" dirty="0" smtClean="0">
                  <a:solidFill>
                    <a:prstClr val="black"/>
                  </a:solidFill>
                </a:rPr>
                <a:t>11:30</a:t>
              </a:r>
              <a:endParaRPr lang="en-US" altLang="ja-JP" sz="1075" dirty="0">
                <a:solidFill>
                  <a:prstClr val="black"/>
                </a:solidFill>
              </a:endParaRPr>
            </a:p>
          </p:txBody>
        </p:sp>
        <p:pic>
          <p:nvPicPr>
            <p:cNvPr id="288" name="Picture 6" descr="ãã¹ãã¬ãããã¼ã« ã¤ã©ã¹ããã®ç»åæ¤ç´¢çµæ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9746" y="4501996"/>
              <a:ext cx="312271" cy="2088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8" name="グループ化 217"/>
          <p:cNvGrpSpPr/>
          <p:nvPr/>
        </p:nvGrpSpPr>
        <p:grpSpPr>
          <a:xfrm>
            <a:off x="2652471" y="5898688"/>
            <a:ext cx="1032834" cy="185063"/>
            <a:chOff x="5331761" y="2505359"/>
            <a:chExt cx="1032834" cy="185063"/>
          </a:xfrm>
        </p:grpSpPr>
        <p:sp>
          <p:nvSpPr>
            <p:cNvPr id="219" name="テキスト ボックス 218"/>
            <p:cNvSpPr txBox="1"/>
            <p:nvPr/>
          </p:nvSpPr>
          <p:spPr>
            <a:xfrm>
              <a:off x="5331761" y="2533969"/>
              <a:ext cx="926857" cy="1564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471"/>
                </a:lnSpc>
              </a:pPr>
              <a:r>
                <a:rPr lang="en-US" altLang="ja-JP" sz="1037" dirty="0" smtClean="0"/>
                <a:t>19:00</a:t>
              </a:r>
              <a:r>
                <a:rPr lang="ja-JP" altLang="en-US" sz="1037" dirty="0" smtClean="0"/>
                <a:t>～</a:t>
              </a:r>
              <a:r>
                <a:rPr lang="en-US" altLang="ja-JP" sz="1037" dirty="0" smtClean="0"/>
                <a:t>19:40</a:t>
              </a:r>
              <a:endParaRPr lang="en-US" altLang="ja-JP" sz="1037" dirty="0"/>
            </a:p>
          </p:txBody>
        </p:sp>
        <p:pic>
          <p:nvPicPr>
            <p:cNvPr id="220" name="図 219"/>
            <p:cNvPicPr>
              <a:picLocks noChangeAspect="1"/>
            </p:cNvPicPr>
            <p:nvPr/>
          </p:nvPicPr>
          <p:blipFill rotWithShape="1"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966" r="25776" b="48186"/>
            <a:stretch/>
          </p:blipFill>
          <p:spPr>
            <a:xfrm>
              <a:off x="6198249" y="2505359"/>
              <a:ext cx="166346" cy="157824"/>
            </a:xfrm>
            <a:prstGeom prst="rect">
              <a:avLst/>
            </a:prstGeom>
          </p:spPr>
        </p:pic>
      </p:grpSp>
      <p:grpSp>
        <p:nvGrpSpPr>
          <p:cNvPr id="295" name="グループ化 294"/>
          <p:cNvGrpSpPr/>
          <p:nvPr/>
        </p:nvGrpSpPr>
        <p:grpSpPr>
          <a:xfrm>
            <a:off x="5457739" y="2391095"/>
            <a:ext cx="1076781" cy="416310"/>
            <a:chOff x="5314636" y="1231544"/>
            <a:chExt cx="1039049" cy="401721"/>
          </a:xfrm>
        </p:grpSpPr>
        <p:grpSp>
          <p:nvGrpSpPr>
            <p:cNvPr id="296" name="グループ化 295"/>
            <p:cNvGrpSpPr/>
            <p:nvPr/>
          </p:nvGrpSpPr>
          <p:grpSpPr>
            <a:xfrm>
              <a:off x="5314636" y="1268059"/>
              <a:ext cx="1008919" cy="365206"/>
              <a:chOff x="5232773" y="3175063"/>
              <a:chExt cx="1008919" cy="297561"/>
            </a:xfrm>
          </p:grpSpPr>
          <p:grpSp>
            <p:nvGrpSpPr>
              <p:cNvPr id="298" name="グループ化 297"/>
              <p:cNvGrpSpPr/>
              <p:nvPr/>
            </p:nvGrpSpPr>
            <p:grpSpPr>
              <a:xfrm>
                <a:off x="5232773" y="3175063"/>
                <a:ext cx="989369" cy="289656"/>
                <a:chOff x="4939491" y="1266471"/>
                <a:chExt cx="1049463" cy="307247"/>
              </a:xfrm>
            </p:grpSpPr>
            <p:sp>
              <p:nvSpPr>
                <p:cNvPr id="300" name="テキスト ボックス 299"/>
                <p:cNvSpPr txBox="1"/>
                <p:nvPr/>
              </p:nvSpPr>
              <p:spPr>
                <a:xfrm>
                  <a:off x="4971633" y="1443241"/>
                  <a:ext cx="983158" cy="1304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15:40</a:t>
                  </a:r>
                  <a:r>
                    <a:rPr lang="ja-JP" altLang="en-US" sz="1075" dirty="0">
                      <a:solidFill>
                        <a:prstClr val="black"/>
                      </a:solidFill>
                    </a:rPr>
                    <a:t>～</a:t>
                  </a: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16:20</a:t>
                  </a:r>
                </a:p>
              </p:txBody>
            </p:sp>
            <p:sp>
              <p:nvSpPr>
                <p:cNvPr id="304" name="テキスト ボックス 303"/>
                <p:cNvSpPr txBox="1"/>
                <p:nvPr/>
              </p:nvSpPr>
              <p:spPr>
                <a:xfrm>
                  <a:off x="4939491" y="1266471"/>
                  <a:ext cx="1049463" cy="1304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15:00</a:t>
                  </a:r>
                  <a:r>
                    <a:rPr lang="ja-JP" altLang="en-US" sz="1075" dirty="0">
                      <a:solidFill>
                        <a:prstClr val="black"/>
                      </a:solidFill>
                    </a:rPr>
                    <a:t>～</a:t>
                  </a: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15:30</a:t>
                  </a:r>
                </a:p>
              </p:txBody>
            </p:sp>
          </p:grpSp>
          <p:pic>
            <p:nvPicPr>
              <p:cNvPr id="299" name="図 298"/>
              <p:cNvPicPr>
                <a:picLocks noChangeAspect="1"/>
              </p:cNvPicPr>
              <p:nvPr/>
            </p:nvPicPr>
            <p:blipFill rotWithShape="1">
              <a:blip r:embed="rId1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6891"/>
              <a:stretch/>
            </p:blipFill>
            <p:spPr>
              <a:xfrm>
                <a:off x="6127689" y="3296632"/>
                <a:ext cx="114003" cy="175992"/>
              </a:xfrm>
              <a:prstGeom prst="rect">
                <a:avLst/>
              </a:prstGeom>
            </p:spPr>
          </p:pic>
        </p:grpSp>
        <p:pic>
          <p:nvPicPr>
            <p:cNvPr id="297" name="図 296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182214" y="1231544"/>
              <a:ext cx="171471" cy="180000"/>
            </a:xfrm>
            <a:prstGeom prst="rect">
              <a:avLst/>
            </a:prstGeom>
          </p:spPr>
        </p:pic>
      </p:grpSp>
      <p:grpSp>
        <p:nvGrpSpPr>
          <p:cNvPr id="305" name="グループ化 304"/>
          <p:cNvGrpSpPr/>
          <p:nvPr/>
        </p:nvGrpSpPr>
        <p:grpSpPr>
          <a:xfrm>
            <a:off x="5443643" y="2826173"/>
            <a:ext cx="1200170" cy="208401"/>
            <a:chOff x="5251827" y="2507645"/>
            <a:chExt cx="1200170" cy="208401"/>
          </a:xfrm>
        </p:grpSpPr>
        <p:sp>
          <p:nvSpPr>
            <p:cNvPr id="306" name="テキスト ボックス 305"/>
            <p:cNvSpPr txBox="1"/>
            <p:nvPr/>
          </p:nvSpPr>
          <p:spPr>
            <a:xfrm>
              <a:off x="5304235" y="2541768"/>
              <a:ext cx="960519" cy="1742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471"/>
                </a:lnSpc>
              </a:pPr>
              <a:r>
                <a:rPr lang="en-US" altLang="ja-JP" sz="1080" dirty="0" smtClean="0"/>
                <a:t>16:30</a:t>
              </a:r>
              <a:r>
                <a:rPr lang="ja-JP" altLang="en-US" sz="1080" dirty="0" smtClean="0"/>
                <a:t>～</a:t>
              </a:r>
              <a:r>
                <a:rPr lang="en-US" altLang="ja-JP" sz="1080" dirty="0" smtClean="0"/>
                <a:t>17:10</a:t>
              </a:r>
              <a:endParaRPr lang="en-US" altLang="ja-JP" sz="1080" dirty="0"/>
            </a:p>
          </p:txBody>
        </p:sp>
        <p:pic>
          <p:nvPicPr>
            <p:cNvPr id="307" name="図 306"/>
            <p:cNvPicPr>
              <a:picLocks noChangeAspect="1"/>
            </p:cNvPicPr>
            <p:nvPr/>
          </p:nvPicPr>
          <p:blipFill rotWithShape="1"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8186"/>
            <a:stretch/>
          </p:blipFill>
          <p:spPr>
            <a:xfrm>
              <a:off x="6105151" y="2508209"/>
              <a:ext cx="346846" cy="158804"/>
            </a:xfrm>
            <a:prstGeom prst="rect">
              <a:avLst/>
            </a:prstGeom>
          </p:spPr>
        </p:pic>
        <p:pic>
          <p:nvPicPr>
            <p:cNvPr id="308" name="図 307"/>
            <p:cNvPicPr>
              <a:picLocks noChangeAspect="1"/>
            </p:cNvPicPr>
            <p:nvPr/>
          </p:nvPicPr>
          <p:blipFill>
            <a:blip r:embed="rId1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251827" y="2507645"/>
              <a:ext cx="180274" cy="180274"/>
            </a:xfrm>
            <a:prstGeom prst="rect">
              <a:avLst/>
            </a:prstGeom>
          </p:spPr>
        </p:pic>
      </p:grpSp>
      <p:grpSp>
        <p:nvGrpSpPr>
          <p:cNvPr id="316" name="グループ化 315"/>
          <p:cNvGrpSpPr/>
          <p:nvPr/>
        </p:nvGrpSpPr>
        <p:grpSpPr>
          <a:xfrm>
            <a:off x="6877499" y="2455712"/>
            <a:ext cx="1121463" cy="216750"/>
            <a:chOff x="3749853" y="4501996"/>
            <a:chExt cx="1082164" cy="209155"/>
          </a:xfrm>
        </p:grpSpPr>
        <p:sp>
          <p:nvSpPr>
            <p:cNvPr id="317" name="テキスト ボックス 316"/>
            <p:cNvSpPr txBox="1"/>
            <p:nvPr/>
          </p:nvSpPr>
          <p:spPr>
            <a:xfrm>
              <a:off x="3749853" y="4560180"/>
              <a:ext cx="926861" cy="150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489"/>
                </a:lnSpc>
              </a:pPr>
              <a:r>
                <a:rPr lang="en-US" altLang="ja-JP" sz="1075" dirty="0" smtClean="0">
                  <a:solidFill>
                    <a:prstClr val="black"/>
                  </a:solidFill>
                </a:rPr>
                <a:t>11:00</a:t>
              </a:r>
              <a:r>
                <a:rPr lang="ja-JP" altLang="en-US" sz="1075" dirty="0">
                  <a:solidFill>
                    <a:prstClr val="black"/>
                  </a:solidFill>
                </a:rPr>
                <a:t>～</a:t>
              </a:r>
              <a:r>
                <a:rPr lang="en-US" altLang="ja-JP" sz="1075" dirty="0" smtClean="0">
                  <a:solidFill>
                    <a:prstClr val="black"/>
                  </a:solidFill>
                </a:rPr>
                <a:t>11:30</a:t>
              </a:r>
              <a:endParaRPr lang="en-US" altLang="ja-JP" sz="1075" dirty="0">
                <a:solidFill>
                  <a:prstClr val="black"/>
                </a:solidFill>
              </a:endParaRPr>
            </a:p>
          </p:txBody>
        </p:sp>
        <p:pic>
          <p:nvPicPr>
            <p:cNvPr id="321" name="Picture 6" descr="ãã¹ãã¬ãããã¼ã« ã¤ã©ã¹ããã®ç»åæ¤ç´¢çµæ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9746" y="4501996"/>
              <a:ext cx="312271" cy="2088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22" name="グループ化 321"/>
          <p:cNvGrpSpPr/>
          <p:nvPr/>
        </p:nvGrpSpPr>
        <p:grpSpPr>
          <a:xfrm>
            <a:off x="6870071" y="4494044"/>
            <a:ext cx="1121463" cy="216750"/>
            <a:chOff x="3749853" y="4501996"/>
            <a:chExt cx="1082164" cy="209155"/>
          </a:xfrm>
        </p:grpSpPr>
        <p:sp>
          <p:nvSpPr>
            <p:cNvPr id="323" name="テキスト ボックス 322"/>
            <p:cNvSpPr txBox="1"/>
            <p:nvPr/>
          </p:nvSpPr>
          <p:spPr>
            <a:xfrm>
              <a:off x="3749853" y="4560180"/>
              <a:ext cx="926861" cy="150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489"/>
                </a:lnSpc>
              </a:pPr>
              <a:r>
                <a:rPr lang="en-US" altLang="ja-JP" sz="1075" dirty="0" smtClean="0">
                  <a:solidFill>
                    <a:prstClr val="black"/>
                  </a:solidFill>
                </a:rPr>
                <a:t>11:00</a:t>
              </a:r>
              <a:r>
                <a:rPr lang="ja-JP" altLang="en-US" sz="1075" dirty="0">
                  <a:solidFill>
                    <a:prstClr val="black"/>
                  </a:solidFill>
                </a:rPr>
                <a:t>～</a:t>
              </a:r>
              <a:r>
                <a:rPr lang="en-US" altLang="ja-JP" sz="1075" dirty="0" smtClean="0">
                  <a:solidFill>
                    <a:prstClr val="black"/>
                  </a:solidFill>
                </a:rPr>
                <a:t>11:30</a:t>
              </a:r>
              <a:endParaRPr lang="en-US" altLang="ja-JP" sz="1075" dirty="0">
                <a:solidFill>
                  <a:prstClr val="black"/>
                </a:solidFill>
              </a:endParaRPr>
            </a:p>
          </p:txBody>
        </p:sp>
        <p:pic>
          <p:nvPicPr>
            <p:cNvPr id="324" name="Picture 6" descr="ãã¹ãã¬ãããã¼ã« ã¤ã©ã¹ããã®ç»åæ¤ç´¢çµæ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9746" y="4501996"/>
              <a:ext cx="312271" cy="2088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0" name="グループ化 189"/>
          <p:cNvGrpSpPr/>
          <p:nvPr/>
        </p:nvGrpSpPr>
        <p:grpSpPr>
          <a:xfrm>
            <a:off x="6871560" y="4820952"/>
            <a:ext cx="1082596" cy="224116"/>
            <a:chOff x="6085344" y="4809017"/>
            <a:chExt cx="1108114" cy="229399"/>
          </a:xfrm>
        </p:grpSpPr>
        <p:pic>
          <p:nvPicPr>
            <p:cNvPr id="191" name="Picture 2" descr="ãè¹ç­ ã¤ã©ã¹ããã®ç»åæ¤ç´¢çµæ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3518" y="4809017"/>
              <a:ext cx="219940" cy="229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2" name="テキスト ボックス 191"/>
            <p:cNvSpPr txBox="1"/>
            <p:nvPr/>
          </p:nvSpPr>
          <p:spPr>
            <a:xfrm>
              <a:off x="6085344" y="4878225"/>
              <a:ext cx="983159" cy="1601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489"/>
                </a:lnSpc>
              </a:pPr>
              <a:r>
                <a:rPr lang="en-US" altLang="ja-JP" sz="1075" dirty="0">
                  <a:solidFill>
                    <a:prstClr val="black"/>
                  </a:solidFill>
                </a:rPr>
                <a:t>19:30</a:t>
              </a:r>
              <a:r>
                <a:rPr lang="ja-JP" altLang="en-US" sz="1075" dirty="0">
                  <a:solidFill>
                    <a:prstClr val="black"/>
                  </a:solidFill>
                </a:rPr>
                <a:t>～</a:t>
              </a:r>
              <a:r>
                <a:rPr lang="en-US" altLang="ja-JP" sz="1075" dirty="0">
                  <a:solidFill>
                    <a:prstClr val="black"/>
                  </a:solidFill>
                </a:rPr>
                <a:t>20:00</a:t>
              </a:r>
            </a:p>
          </p:txBody>
        </p:sp>
      </p:grpSp>
      <p:grpSp>
        <p:nvGrpSpPr>
          <p:cNvPr id="196" name="グループ化 195"/>
          <p:cNvGrpSpPr/>
          <p:nvPr/>
        </p:nvGrpSpPr>
        <p:grpSpPr>
          <a:xfrm>
            <a:off x="1219082" y="2441400"/>
            <a:ext cx="1087835" cy="394164"/>
            <a:chOff x="1545699" y="2222740"/>
            <a:chExt cx="1049716" cy="380351"/>
          </a:xfrm>
        </p:grpSpPr>
        <p:grpSp>
          <p:nvGrpSpPr>
            <p:cNvPr id="197" name="グループ化 196"/>
            <p:cNvGrpSpPr/>
            <p:nvPr/>
          </p:nvGrpSpPr>
          <p:grpSpPr>
            <a:xfrm>
              <a:off x="1546935" y="2222740"/>
              <a:ext cx="997559" cy="164365"/>
              <a:chOff x="1546935" y="2189788"/>
              <a:chExt cx="997559" cy="164365"/>
            </a:xfrm>
          </p:grpSpPr>
          <p:pic>
            <p:nvPicPr>
              <p:cNvPr id="206" name="図 205"/>
              <p:cNvPicPr>
                <a:picLocks noChangeAspect="1"/>
              </p:cNvPicPr>
              <p:nvPr/>
            </p:nvPicPr>
            <p:blipFill>
              <a:blip r:embed="rId6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 rot="484789">
                <a:off x="2397263" y="2189788"/>
                <a:ext cx="147231" cy="147231"/>
              </a:xfrm>
              <a:prstGeom prst="rect">
                <a:avLst/>
              </a:prstGeom>
            </p:spPr>
          </p:pic>
          <p:sp>
            <p:nvSpPr>
              <p:cNvPr id="207" name="テキスト ボックス 206"/>
              <p:cNvSpPr txBox="1"/>
              <p:nvPr/>
            </p:nvSpPr>
            <p:spPr>
              <a:xfrm>
                <a:off x="1546935" y="2203182"/>
                <a:ext cx="926861" cy="150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>
                    <a:solidFill>
                      <a:prstClr val="black"/>
                    </a:solidFill>
                  </a:rPr>
                  <a:t>13:30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>
                    <a:solidFill>
                      <a:prstClr val="black"/>
                    </a:solidFill>
                  </a:rPr>
                  <a:t>14:00</a:t>
                </a:r>
              </a:p>
            </p:txBody>
          </p:sp>
        </p:grpSp>
        <p:grpSp>
          <p:nvGrpSpPr>
            <p:cNvPr id="198" name="グループ化 197"/>
            <p:cNvGrpSpPr/>
            <p:nvPr/>
          </p:nvGrpSpPr>
          <p:grpSpPr>
            <a:xfrm>
              <a:off x="1545699" y="2384111"/>
              <a:ext cx="1049716" cy="218980"/>
              <a:chOff x="1545699" y="2309969"/>
              <a:chExt cx="1049716" cy="218980"/>
            </a:xfrm>
          </p:grpSpPr>
          <p:pic>
            <p:nvPicPr>
              <p:cNvPr id="199" name="Picture 4" descr="ããã©ãã£ã¹ã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376435" y="2309969"/>
                <a:ext cx="218980" cy="2189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5" name="テキスト ボックス 204"/>
              <p:cNvSpPr txBox="1"/>
              <p:nvPr/>
            </p:nvSpPr>
            <p:spPr>
              <a:xfrm>
                <a:off x="1545699" y="2372300"/>
                <a:ext cx="926861" cy="150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>
                    <a:solidFill>
                      <a:prstClr val="black"/>
                    </a:solidFill>
                  </a:rPr>
                  <a:t>14:10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>
                    <a:solidFill>
                      <a:prstClr val="black"/>
                    </a:solidFill>
                  </a:rPr>
                  <a:t>14:40</a:t>
                </a:r>
              </a:p>
            </p:txBody>
          </p:sp>
        </p:grpSp>
      </p:grpSp>
      <p:grpSp>
        <p:nvGrpSpPr>
          <p:cNvPr id="274" name="グループ化 273"/>
          <p:cNvGrpSpPr/>
          <p:nvPr/>
        </p:nvGrpSpPr>
        <p:grpSpPr>
          <a:xfrm>
            <a:off x="1225439" y="5918669"/>
            <a:ext cx="1047113" cy="208786"/>
            <a:chOff x="1548114" y="2651227"/>
            <a:chExt cx="1010419" cy="201470"/>
          </a:xfrm>
        </p:grpSpPr>
        <p:pic>
          <p:nvPicPr>
            <p:cNvPr id="275" name="Picture 4" descr="ãè¹ç­ ã¤ã©ã¹ããã®ç»åæ¤ç´¢çµæ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7425" y="2651227"/>
              <a:ext cx="171108" cy="1784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6" name="テキスト ボックス 275"/>
            <p:cNvSpPr txBox="1"/>
            <p:nvPr/>
          </p:nvSpPr>
          <p:spPr>
            <a:xfrm>
              <a:off x="1548114" y="2701726"/>
              <a:ext cx="926859" cy="150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489"/>
                </a:lnSpc>
              </a:pPr>
              <a:r>
                <a:rPr lang="en-US" altLang="ja-JP" sz="1075" dirty="0">
                  <a:solidFill>
                    <a:prstClr val="black"/>
                  </a:solidFill>
                </a:rPr>
                <a:t>19:30</a:t>
              </a:r>
              <a:r>
                <a:rPr lang="ja-JP" altLang="en-US" sz="1075" dirty="0">
                  <a:solidFill>
                    <a:prstClr val="black"/>
                  </a:solidFill>
                </a:rPr>
                <a:t>～</a:t>
              </a:r>
              <a:r>
                <a:rPr lang="en-US" altLang="ja-JP" sz="1075" dirty="0">
                  <a:solidFill>
                    <a:prstClr val="black"/>
                  </a:solidFill>
                </a:rPr>
                <a:t>20:00</a:t>
              </a:r>
            </a:p>
          </p:txBody>
        </p:sp>
      </p:grpSp>
      <p:grpSp>
        <p:nvGrpSpPr>
          <p:cNvPr id="174" name="グループ化 173"/>
          <p:cNvGrpSpPr/>
          <p:nvPr/>
        </p:nvGrpSpPr>
        <p:grpSpPr>
          <a:xfrm>
            <a:off x="4044498" y="5472322"/>
            <a:ext cx="1096620" cy="520169"/>
            <a:chOff x="4038742" y="3430738"/>
            <a:chExt cx="1096620" cy="520169"/>
          </a:xfrm>
        </p:grpSpPr>
        <p:grpSp>
          <p:nvGrpSpPr>
            <p:cNvPr id="177" name="グループ化 176"/>
            <p:cNvGrpSpPr/>
            <p:nvPr/>
          </p:nvGrpSpPr>
          <p:grpSpPr>
            <a:xfrm>
              <a:off x="4038742" y="3430738"/>
              <a:ext cx="1031805" cy="186536"/>
              <a:chOff x="3900560" y="1526644"/>
              <a:chExt cx="995648" cy="180000"/>
            </a:xfrm>
          </p:grpSpPr>
          <p:pic>
            <p:nvPicPr>
              <p:cNvPr id="182" name="図 181"/>
              <p:cNvPicPr>
                <a:picLocks noChangeAspect="1"/>
              </p:cNvPicPr>
              <p:nvPr/>
            </p:nvPicPr>
            <p:blipFill rotWithShape="1">
              <a:blip r:embed="rId1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6891"/>
              <a:stretch/>
            </p:blipFill>
            <p:spPr>
              <a:xfrm>
                <a:off x="4779609" y="1526644"/>
                <a:ext cx="116599" cy="180000"/>
              </a:xfrm>
              <a:prstGeom prst="rect">
                <a:avLst/>
              </a:prstGeom>
            </p:spPr>
          </p:pic>
          <p:sp>
            <p:nvSpPr>
              <p:cNvPr id="241" name="テキスト ボックス 240"/>
              <p:cNvSpPr txBox="1"/>
              <p:nvPr/>
            </p:nvSpPr>
            <p:spPr>
              <a:xfrm>
                <a:off x="3900560" y="1548269"/>
                <a:ext cx="926860" cy="150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>
                    <a:solidFill>
                      <a:prstClr val="black"/>
                    </a:solidFill>
                  </a:rPr>
                  <a:t>11:00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>
                    <a:solidFill>
                      <a:prstClr val="black"/>
                    </a:solidFill>
                  </a:rPr>
                  <a:t>11:30</a:t>
                </a:r>
              </a:p>
            </p:txBody>
          </p:sp>
        </p:grpSp>
        <p:grpSp>
          <p:nvGrpSpPr>
            <p:cNvPr id="178" name="グループ化 177"/>
            <p:cNvGrpSpPr/>
            <p:nvPr/>
          </p:nvGrpSpPr>
          <p:grpSpPr>
            <a:xfrm>
              <a:off x="4045870" y="3723974"/>
              <a:ext cx="1089492" cy="226933"/>
              <a:chOff x="3757412" y="5428436"/>
              <a:chExt cx="1051313" cy="218980"/>
            </a:xfrm>
          </p:grpSpPr>
          <p:sp>
            <p:nvSpPr>
              <p:cNvPr id="179" name="テキスト ボックス 178"/>
              <p:cNvSpPr txBox="1"/>
              <p:nvPr/>
            </p:nvSpPr>
            <p:spPr>
              <a:xfrm>
                <a:off x="3757412" y="5480766"/>
                <a:ext cx="926860" cy="150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>
                    <a:solidFill>
                      <a:prstClr val="black"/>
                    </a:solidFill>
                  </a:rPr>
                  <a:t>14:30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>
                    <a:solidFill>
                      <a:prstClr val="black"/>
                    </a:solidFill>
                  </a:rPr>
                  <a:t>15:00</a:t>
                </a:r>
              </a:p>
            </p:txBody>
          </p:sp>
          <p:pic>
            <p:nvPicPr>
              <p:cNvPr id="180" name="Picture 4" descr="ããã©ãã£ã¹ã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4589745" y="5428436"/>
                <a:ext cx="218980" cy="2189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45" name="グループ化 244"/>
          <p:cNvGrpSpPr/>
          <p:nvPr/>
        </p:nvGrpSpPr>
        <p:grpSpPr>
          <a:xfrm>
            <a:off x="5449345" y="1390768"/>
            <a:ext cx="1076781" cy="416310"/>
            <a:chOff x="5314636" y="1231544"/>
            <a:chExt cx="1039049" cy="401721"/>
          </a:xfrm>
        </p:grpSpPr>
        <p:grpSp>
          <p:nvGrpSpPr>
            <p:cNvPr id="250" name="グループ化 249"/>
            <p:cNvGrpSpPr/>
            <p:nvPr/>
          </p:nvGrpSpPr>
          <p:grpSpPr>
            <a:xfrm>
              <a:off x="5314636" y="1268059"/>
              <a:ext cx="1008919" cy="365206"/>
              <a:chOff x="5232773" y="3175063"/>
              <a:chExt cx="1008919" cy="297561"/>
            </a:xfrm>
          </p:grpSpPr>
          <p:grpSp>
            <p:nvGrpSpPr>
              <p:cNvPr id="258" name="グループ化 257"/>
              <p:cNvGrpSpPr/>
              <p:nvPr/>
            </p:nvGrpSpPr>
            <p:grpSpPr>
              <a:xfrm>
                <a:off x="5232773" y="3175063"/>
                <a:ext cx="989369" cy="289656"/>
                <a:chOff x="4939491" y="1266471"/>
                <a:chExt cx="1049463" cy="307247"/>
              </a:xfrm>
            </p:grpSpPr>
            <p:sp>
              <p:nvSpPr>
                <p:cNvPr id="260" name="テキスト ボックス 259"/>
                <p:cNvSpPr txBox="1"/>
                <p:nvPr/>
              </p:nvSpPr>
              <p:spPr>
                <a:xfrm>
                  <a:off x="4971633" y="1443241"/>
                  <a:ext cx="983158" cy="1304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15:40</a:t>
                  </a:r>
                  <a:r>
                    <a:rPr lang="ja-JP" altLang="en-US" sz="1075" dirty="0">
                      <a:solidFill>
                        <a:prstClr val="black"/>
                      </a:solidFill>
                    </a:rPr>
                    <a:t>～</a:t>
                  </a: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16:20</a:t>
                  </a:r>
                </a:p>
              </p:txBody>
            </p:sp>
            <p:sp>
              <p:nvSpPr>
                <p:cNvPr id="271" name="テキスト ボックス 270"/>
                <p:cNvSpPr txBox="1"/>
                <p:nvPr/>
              </p:nvSpPr>
              <p:spPr>
                <a:xfrm>
                  <a:off x="4939491" y="1266471"/>
                  <a:ext cx="1049463" cy="1304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15:00</a:t>
                  </a:r>
                  <a:r>
                    <a:rPr lang="ja-JP" altLang="en-US" sz="1075" dirty="0">
                      <a:solidFill>
                        <a:prstClr val="black"/>
                      </a:solidFill>
                    </a:rPr>
                    <a:t>～</a:t>
                  </a: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15:30</a:t>
                  </a:r>
                </a:p>
              </p:txBody>
            </p:sp>
          </p:grpSp>
          <p:pic>
            <p:nvPicPr>
              <p:cNvPr id="259" name="図 258"/>
              <p:cNvPicPr>
                <a:picLocks noChangeAspect="1"/>
              </p:cNvPicPr>
              <p:nvPr/>
            </p:nvPicPr>
            <p:blipFill rotWithShape="1">
              <a:blip r:embed="rId1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6891"/>
              <a:stretch/>
            </p:blipFill>
            <p:spPr>
              <a:xfrm>
                <a:off x="6127689" y="3296632"/>
                <a:ext cx="114003" cy="175992"/>
              </a:xfrm>
              <a:prstGeom prst="rect">
                <a:avLst/>
              </a:prstGeom>
            </p:spPr>
          </p:pic>
        </p:grpSp>
        <p:pic>
          <p:nvPicPr>
            <p:cNvPr id="251" name="図 250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182214" y="1231544"/>
              <a:ext cx="171471" cy="180000"/>
            </a:xfrm>
            <a:prstGeom prst="rect">
              <a:avLst/>
            </a:prstGeom>
          </p:spPr>
        </p:pic>
      </p:grpSp>
      <p:grpSp>
        <p:nvGrpSpPr>
          <p:cNvPr id="272" name="グループ化 271"/>
          <p:cNvGrpSpPr/>
          <p:nvPr/>
        </p:nvGrpSpPr>
        <p:grpSpPr>
          <a:xfrm>
            <a:off x="5473077" y="1829036"/>
            <a:ext cx="1058776" cy="194377"/>
            <a:chOff x="5348170" y="1647414"/>
            <a:chExt cx="1021674" cy="187566"/>
          </a:xfrm>
        </p:grpSpPr>
        <p:sp>
          <p:nvSpPr>
            <p:cNvPr id="273" name="テキスト ボックス 272"/>
            <p:cNvSpPr txBox="1"/>
            <p:nvPr/>
          </p:nvSpPr>
          <p:spPr>
            <a:xfrm>
              <a:off x="5348170" y="1684009"/>
              <a:ext cx="926860" cy="150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489"/>
                </a:lnSpc>
              </a:pPr>
              <a:r>
                <a:rPr lang="en-US" altLang="ja-JP" sz="1075" dirty="0">
                  <a:solidFill>
                    <a:prstClr val="black"/>
                  </a:solidFill>
                </a:rPr>
                <a:t>19:00</a:t>
              </a:r>
              <a:r>
                <a:rPr lang="ja-JP" altLang="en-US" sz="1075" dirty="0">
                  <a:solidFill>
                    <a:prstClr val="black"/>
                  </a:solidFill>
                </a:rPr>
                <a:t>～</a:t>
              </a:r>
              <a:r>
                <a:rPr lang="en-US" altLang="ja-JP" sz="1075" dirty="0">
                  <a:solidFill>
                    <a:prstClr val="black"/>
                  </a:solidFill>
                </a:rPr>
                <a:t>19:40</a:t>
              </a:r>
            </a:p>
          </p:txBody>
        </p:sp>
        <p:pic>
          <p:nvPicPr>
            <p:cNvPr id="277" name="図 276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198373" y="1647414"/>
              <a:ext cx="171471" cy="180000"/>
            </a:xfrm>
            <a:prstGeom prst="rect">
              <a:avLst/>
            </a:prstGeom>
          </p:spPr>
        </p:pic>
      </p:grpSp>
      <p:grpSp>
        <p:nvGrpSpPr>
          <p:cNvPr id="281" name="グループ化 280"/>
          <p:cNvGrpSpPr/>
          <p:nvPr/>
        </p:nvGrpSpPr>
        <p:grpSpPr>
          <a:xfrm>
            <a:off x="5454869" y="4389545"/>
            <a:ext cx="1076781" cy="416310"/>
            <a:chOff x="5314636" y="1231544"/>
            <a:chExt cx="1039049" cy="401721"/>
          </a:xfrm>
        </p:grpSpPr>
        <p:grpSp>
          <p:nvGrpSpPr>
            <p:cNvPr id="286" name="グループ化 285"/>
            <p:cNvGrpSpPr/>
            <p:nvPr/>
          </p:nvGrpSpPr>
          <p:grpSpPr>
            <a:xfrm>
              <a:off x="5314636" y="1268059"/>
              <a:ext cx="1008919" cy="365206"/>
              <a:chOff x="5232773" y="3175063"/>
              <a:chExt cx="1008919" cy="297561"/>
            </a:xfrm>
          </p:grpSpPr>
          <p:grpSp>
            <p:nvGrpSpPr>
              <p:cNvPr id="290" name="グループ化 289"/>
              <p:cNvGrpSpPr/>
              <p:nvPr/>
            </p:nvGrpSpPr>
            <p:grpSpPr>
              <a:xfrm>
                <a:off x="5232773" y="3175063"/>
                <a:ext cx="989369" cy="289656"/>
                <a:chOff x="4939491" y="1266471"/>
                <a:chExt cx="1049463" cy="307247"/>
              </a:xfrm>
            </p:grpSpPr>
            <p:sp>
              <p:nvSpPr>
                <p:cNvPr id="292" name="テキスト ボックス 291"/>
                <p:cNvSpPr txBox="1"/>
                <p:nvPr/>
              </p:nvSpPr>
              <p:spPr>
                <a:xfrm>
                  <a:off x="4971633" y="1443241"/>
                  <a:ext cx="983158" cy="1304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15:40</a:t>
                  </a:r>
                  <a:r>
                    <a:rPr lang="ja-JP" altLang="en-US" sz="1075" dirty="0">
                      <a:solidFill>
                        <a:prstClr val="black"/>
                      </a:solidFill>
                    </a:rPr>
                    <a:t>～</a:t>
                  </a: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16:20</a:t>
                  </a:r>
                </a:p>
              </p:txBody>
            </p:sp>
            <p:sp>
              <p:nvSpPr>
                <p:cNvPr id="293" name="テキスト ボックス 292"/>
                <p:cNvSpPr txBox="1"/>
                <p:nvPr/>
              </p:nvSpPr>
              <p:spPr>
                <a:xfrm>
                  <a:off x="4939491" y="1266471"/>
                  <a:ext cx="1049463" cy="1304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15:00</a:t>
                  </a:r>
                  <a:r>
                    <a:rPr lang="ja-JP" altLang="en-US" sz="1075" dirty="0">
                      <a:solidFill>
                        <a:prstClr val="black"/>
                      </a:solidFill>
                    </a:rPr>
                    <a:t>～</a:t>
                  </a: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15:30</a:t>
                  </a:r>
                </a:p>
              </p:txBody>
            </p:sp>
          </p:grpSp>
          <p:pic>
            <p:nvPicPr>
              <p:cNvPr id="291" name="図 290"/>
              <p:cNvPicPr>
                <a:picLocks noChangeAspect="1"/>
              </p:cNvPicPr>
              <p:nvPr/>
            </p:nvPicPr>
            <p:blipFill rotWithShape="1">
              <a:blip r:embed="rId1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6891"/>
              <a:stretch/>
            </p:blipFill>
            <p:spPr>
              <a:xfrm>
                <a:off x="6127689" y="3296632"/>
                <a:ext cx="114003" cy="175992"/>
              </a:xfrm>
              <a:prstGeom prst="rect">
                <a:avLst/>
              </a:prstGeom>
            </p:spPr>
          </p:pic>
        </p:grpSp>
        <p:pic>
          <p:nvPicPr>
            <p:cNvPr id="289" name="図 288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182214" y="1231544"/>
              <a:ext cx="171471" cy="180000"/>
            </a:xfrm>
            <a:prstGeom prst="rect">
              <a:avLst/>
            </a:prstGeom>
          </p:spPr>
        </p:pic>
      </p:grpSp>
      <p:grpSp>
        <p:nvGrpSpPr>
          <p:cNvPr id="294" name="グループ化 293"/>
          <p:cNvGrpSpPr/>
          <p:nvPr/>
        </p:nvGrpSpPr>
        <p:grpSpPr>
          <a:xfrm>
            <a:off x="5440773" y="4824623"/>
            <a:ext cx="1200170" cy="208401"/>
            <a:chOff x="5251827" y="2507645"/>
            <a:chExt cx="1200170" cy="208401"/>
          </a:xfrm>
        </p:grpSpPr>
        <p:sp>
          <p:nvSpPr>
            <p:cNvPr id="301" name="テキスト ボックス 300"/>
            <p:cNvSpPr txBox="1"/>
            <p:nvPr/>
          </p:nvSpPr>
          <p:spPr>
            <a:xfrm>
              <a:off x="5304235" y="2541768"/>
              <a:ext cx="960519" cy="1742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471"/>
                </a:lnSpc>
              </a:pPr>
              <a:r>
                <a:rPr lang="en-US" altLang="ja-JP" sz="1080" dirty="0" smtClean="0"/>
                <a:t>16:30</a:t>
              </a:r>
              <a:r>
                <a:rPr lang="ja-JP" altLang="en-US" sz="1080" dirty="0" smtClean="0"/>
                <a:t>～</a:t>
              </a:r>
              <a:r>
                <a:rPr lang="en-US" altLang="ja-JP" sz="1080" dirty="0" smtClean="0"/>
                <a:t>17:10</a:t>
              </a:r>
              <a:endParaRPr lang="en-US" altLang="ja-JP" sz="1080" dirty="0"/>
            </a:p>
          </p:txBody>
        </p:sp>
        <p:pic>
          <p:nvPicPr>
            <p:cNvPr id="302" name="図 301"/>
            <p:cNvPicPr>
              <a:picLocks noChangeAspect="1"/>
            </p:cNvPicPr>
            <p:nvPr/>
          </p:nvPicPr>
          <p:blipFill rotWithShape="1"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8186"/>
            <a:stretch/>
          </p:blipFill>
          <p:spPr>
            <a:xfrm>
              <a:off x="6105151" y="2508209"/>
              <a:ext cx="346846" cy="158804"/>
            </a:xfrm>
            <a:prstGeom prst="rect">
              <a:avLst/>
            </a:prstGeom>
          </p:spPr>
        </p:pic>
        <p:pic>
          <p:nvPicPr>
            <p:cNvPr id="303" name="図 302"/>
            <p:cNvPicPr>
              <a:picLocks noChangeAspect="1"/>
            </p:cNvPicPr>
            <p:nvPr/>
          </p:nvPicPr>
          <p:blipFill>
            <a:blip r:embed="rId1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251827" y="2507645"/>
              <a:ext cx="180274" cy="180274"/>
            </a:xfrm>
            <a:prstGeom prst="rect">
              <a:avLst/>
            </a:prstGeom>
          </p:spPr>
        </p:pic>
      </p:grpSp>
      <p:grpSp>
        <p:nvGrpSpPr>
          <p:cNvPr id="309" name="グループ化 308"/>
          <p:cNvGrpSpPr/>
          <p:nvPr/>
        </p:nvGrpSpPr>
        <p:grpSpPr>
          <a:xfrm>
            <a:off x="5451995" y="5421835"/>
            <a:ext cx="1076781" cy="416310"/>
            <a:chOff x="5314636" y="1231544"/>
            <a:chExt cx="1039049" cy="401721"/>
          </a:xfrm>
        </p:grpSpPr>
        <p:grpSp>
          <p:nvGrpSpPr>
            <p:cNvPr id="310" name="グループ化 309"/>
            <p:cNvGrpSpPr/>
            <p:nvPr/>
          </p:nvGrpSpPr>
          <p:grpSpPr>
            <a:xfrm>
              <a:off x="5314636" y="1268059"/>
              <a:ext cx="1008919" cy="365206"/>
              <a:chOff x="5232773" y="3175063"/>
              <a:chExt cx="1008919" cy="297561"/>
            </a:xfrm>
          </p:grpSpPr>
          <p:grpSp>
            <p:nvGrpSpPr>
              <p:cNvPr id="312" name="グループ化 311"/>
              <p:cNvGrpSpPr/>
              <p:nvPr/>
            </p:nvGrpSpPr>
            <p:grpSpPr>
              <a:xfrm>
                <a:off x="5232773" y="3175063"/>
                <a:ext cx="989369" cy="289656"/>
                <a:chOff x="4939491" y="1266471"/>
                <a:chExt cx="1049463" cy="307247"/>
              </a:xfrm>
            </p:grpSpPr>
            <p:sp>
              <p:nvSpPr>
                <p:cNvPr id="314" name="テキスト ボックス 313"/>
                <p:cNvSpPr txBox="1"/>
                <p:nvPr/>
              </p:nvSpPr>
              <p:spPr>
                <a:xfrm>
                  <a:off x="4971633" y="1443241"/>
                  <a:ext cx="983158" cy="1304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15:40</a:t>
                  </a:r>
                  <a:r>
                    <a:rPr lang="ja-JP" altLang="en-US" sz="1075" dirty="0">
                      <a:solidFill>
                        <a:prstClr val="black"/>
                      </a:solidFill>
                    </a:rPr>
                    <a:t>～</a:t>
                  </a: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16:20</a:t>
                  </a:r>
                </a:p>
              </p:txBody>
            </p:sp>
            <p:sp>
              <p:nvSpPr>
                <p:cNvPr id="315" name="テキスト ボックス 314"/>
                <p:cNvSpPr txBox="1"/>
                <p:nvPr/>
              </p:nvSpPr>
              <p:spPr>
                <a:xfrm>
                  <a:off x="4939491" y="1266471"/>
                  <a:ext cx="1049463" cy="1304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15:00</a:t>
                  </a:r>
                  <a:r>
                    <a:rPr lang="ja-JP" altLang="en-US" sz="1075" dirty="0">
                      <a:solidFill>
                        <a:prstClr val="black"/>
                      </a:solidFill>
                    </a:rPr>
                    <a:t>～</a:t>
                  </a:r>
                  <a:r>
                    <a:rPr lang="en-US" altLang="ja-JP" sz="1075" dirty="0">
                      <a:solidFill>
                        <a:prstClr val="black"/>
                      </a:solidFill>
                    </a:rPr>
                    <a:t>15:30</a:t>
                  </a:r>
                </a:p>
              </p:txBody>
            </p:sp>
          </p:grpSp>
          <p:pic>
            <p:nvPicPr>
              <p:cNvPr id="313" name="図 312"/>
              <p:cNvPicPr>
                <a:picLocks noChangeAspect="1"/>
              </p:cNvPicPr>
              <p:nvPr/>
            </p:nvPicPr>
            <p:blipFill rotWithShape="1">
              <a:blip r:embed="rId1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6891"/>
              <a:stretch/>
            </p:blipFill>
            <p:spPr>
              <a:xfrm>
                <a:off x="6127689" y="3296632"/>
                <a:ext cx="114003" cy="175992"/>
              </a:xfrm>
              <a:prstGeom prst="rect">
                <a:avLst/>
              </a:prstGeom>
            </p:spPr>
          </p:pic>
        </p:grpSp>
        <p:pic>
          <p:nvPicPr>
            <p:cNvPr id="311" name="図 310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182214" y="1231544"/>
              <a:ext cx="171471" cy="180000"/>
            </a:xfrm>
            <a:prstGeom prst="rect">
              <a:avLst/>
            </a:prstGeom>
          </p:spPr>
        </p:pic>
      </p:grpSp>
      <p:grpSp>
        <p:nvGrpSpPr>
          <p:cNvPr id="318" name="グループ化 317"/>
          <p:cNvGrpSpPr/>
          <p:nvPr/>
        </p:nvGrpSpPr>
        <p:grpSpPr>
          <a:xfrm>
            <a:off x="5485982" y="5869637"/>
            <a:ext cx="1014155" cy="223845"/>
            <a:chOff x="5517642" y="5876095"/>
            <a:chExt cx="1014155" cy="223845"/>
          </a:xfrm>
        </p:grpSpPr>
        <p:sp>
          <p:nvSpPr>
            <p:cNvPr id="319" name="テキスト ボックス 318"/>
            <p:cNvSpPr txBox="1"/>
            <p:nvPr/>
          </p:nvSpPr>
          <p:spPr>
            <a:xfrm>
              <a:off x="5517642" y="5933433"/>
              <a:ext cx="960520" cy="1564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489"/>
                </a:lnSpc>
              </a:pPr>
              <a:r>
                <a:rPr lang="en-US" altLang="ja-JP" sz="1075" dirty="0" smtClean="0">
                  <a:solidFill>
                    <a:prstClr val="black"/>
                  </a:solidFill>
                </a:rPr>
                <a:t>19:00</a:t>
              </a:r>
              <a:r>
                <a:rPr lang="ja-JP" altLang="en-US" sz="1075" dirty="0" smtClean="0">
                  <a:solidFill>
                    <a:prstClr val="black"/>
                  </a:solidFill>
                </a:rPr>
                <a:t>～</a:t>
              </a:r>
              <a:r>
                <a:rPr lang="en-US" altLang="ja-JP" sz="1075" dirty="0" smtClean="0">
                  <a:solidFill>
                    <a:prstClr val="black"/>
                  </a:solidFill>
                </a:rPr>
                <a:t>19:40</a:t>
              </a:r>
              <a:endParaRPr lang="en-US" altLang="ja-JP" sz="1075" dirty="0">
                <a:solidFill>
                  <a:prstClr val="black"/>
                </a:solidFill>
              </a:endParaRPr>
            </a:p>
          </p:txBody>
        </p:sp>
        <p:pic>
          <p:nvPicPr>
            <p:cNvPr id="320" name="図 319"/>
            <p:cNvPicPr>
              <a:picLocks noChangeAspect="1"/>
            </p:cNvPicPr>
            <p:nvPr/>
          </p:nvPicPr>
          <p:blipFill rotWithShape="1"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891"/>
            <a:stretch/>
          </p:blipFill>
          <p:spPr>
            <a:xfrm>
              <a:off x="6413654" y="5876095"/>
              <a:ext cx="118143" cy="223845"/>
            </a:xfrm>
            <a:prstGeom prst="rect">
              <a:avLst/>
            </a:prstGeom>
          </p:spPr>
        </p:pic>
      </p:grpSp>
      <p:pic>
        <p:nvPicPr>
          <p:cNvPr id="2" name="図 1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731" y="1129673"/>
            <a:ext cx="949500" cy="1055000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449" y="1129086"/>
            <a:ext cx="1447236" cy="1080000"/>
          </a:xfrm>
          <a:prstGeom prst="rect">
            <a:avLst/>
          </a:prstGeom>
        </p:spPr>
      </p:pic>
      <p:sp>
        <p:nvSpPr>
          <p:cNvPr id="263" name="テキスト ボックス 262"/>
          <p:cNvSpPr txBox="1"/>
          <p:nvPr/>
        </p:nvSpPr>
        <p:spPr>
          <a:xfrm>
            <a:off x="1110350" y="3880940"/>
            <a:ext cx="1296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 smtClean="0">
                <a:solidFill>
                  <a:srgbClr val="FF0000"/>
                </a:solidFill>
              </a:rPr>
              <a:t>※</a:t>
            </a:r>
            <a:r>
              <a:rPr lang="ja-JP" altLang="en-US" sz="1000" dirty="0" smtClean="0">
                <a:solidFill>
                  <a:srgbClr val="FF0000"/>
                </a:solidFill>
              </a:rPr>
              <a:t>腹筋は</a:t>
            </a:r>
            <a:r>
              <a:rPr lang="en-US" altLang="ja-JP" sz="1000" dirty="0" smtClean="0">
                <a:solidFill>
                  <a:srgbClr val="FF0000"/>
                </a:solidFill>
              </a:rPr>
              <a:t>5</a:t>
            </a:r>
            <a:r>
              <a:rPr lang="ja-JP" altLang="en-US" sz="1000" dirty="0" smtClean="0">
                <a:solidFill>
                  <a:srgbClr val="FF0000"/>
                </a:solidFill>
              </a:rPr>
              <a:t>日へ振替</a:t>
            </a:r>
            <a:endParaRPr lang="en-US" altLang="ja-JP" sz="1000" dirty="0" smtClean="0">
              <a:solidFill>
                <a:srgbClr val="FF0000"/>
              </a:solidFill>
            </a:endParaRPr>
          </a:p>
        </p:txBody>
      </p:sp>
      <p:sp>
        <p:nvSpPr>
          <p:cNvPr id="264" name="テキスト ボックス 263"/>
          <p:cNvSpPr txBox="1"/>
          <p:nvPr/>
        </p:nvSpPr>
        <p:spPr>
          <a:xfrm>
            <a:off x="6822737" y="5337483"/>
            <a:ext cx="12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 smtClean="0">
                <a:solidFill>
                  <a:srgbClr val="FF0000"/>
                </a:solidFill>
              </a:rPr>
              <a:t>※</a:t>
            </a:r>
            <a:r>
              <a:rPr lang="ja-JP" altLang="en-US" sz="1000" dirty="0" smtClean="0">
                <a:solidFill>
                  <a:srgbClr val="FF0000"/>
                </a:solidFill>
              </a:rPr>
              <a:t>都合</a:t>
            </a:r>
            <a:r>
              <a:rPr lang="ja-JP" altLang="en-US" sz="1000" dirty="0" smtClean="0">
                <a:solidFill>
                  <a:srgbClr val="FF0000"/>
                </a:solidFill>
              </a:rPr>
              <a:t>に</a:t>
            </a:r>
            <a:r>
              <a:rPr lang="ja-JP" altLang="en-US" sz="1000" dirty="0" smtClean="0">
                <a:solidFill>
                  <a:srgbClr val="FF0000"/>
                </a:solidFill>
              </a:rPr>
              <a:t>より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000" dirty="0" smtClean="0">
                <a:solidFill>
                  <a:srgbClr val="FF0000"/>
                </a:solidFill>
              </a:rPr>
              <a:t>ポールストレッチは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000" dirty="0" smtClean="0">
                <a:solidFill>
                  <a:srgbClr val="FF0000"/>
                </a:solidFill>
              </a:rPr>
              <a:t>お</a:t>
            </a:r>
            <a:r>
              <a:rPr lang="ja-JP" altLang="en-US" sz="1000" dirty="0">
                <a:solidFill>
                  <a:srgbClr val="FF0000"/>
                </a:solidFill>
              </a:rPr>
              <a:t>休</a:t>
            </a:r>
            <a:r>
              <a:rPr lang="ja-JP" altLang="en-US" sz="1000" dirty="0" smtClean="0">
                <a:solidFill>
                  <a:srgbClr val="FF0000"/>
                </a:solidFill>
              </a:rPr>
              <a:t>み</a:t>
            </a:r>
            <a:r>
              <a:rPr lang="ja-JP" altLang="en-US" sz="1000" dirty="0" smtClean="0">
                <a:solidFill>
                  <a:srgbClr val="FF0000"/>
                </a:solidFill>
              </a:rPr>
              <a:t>です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pPr algn="ctr"/>
            <a:endParaRPr lang="en-US" altLang="ja-JP" sz="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1400" dirty="0" smtClean="0"/>
              <a:t>時短営業</a:t>
            </a:r>
            <a:endParaRPr lang="en-US" altLang="ja-JP" sz="1400" dirty="0" smtClean="0"/>
          </a:p>
        </p:txBody>
      </p:sp>
      <p:sp>
        <p:nvSpPr>
          <p:cNvPr id="278" name="テキスト ボックス 277"/>
          <p:cNvSpPr txBox="1"/>
          <p:nvPr/>
        </p:nvSpPr>
        <p:spPr>
          <a:xfrm>
            <a:off x="8332846" y="5523554"/>
            <a:ext cx="104400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店休日</a:t>
            </a:r>
            <a:endParaRPr lang="en-US" altLang="ja-JP" sz="2000" dirty="0" smtClean="0"/>
          </a:p>
        </p:txBody>
      </p:sp>
      <p:sp>
        <p:nvSpPr>
          <p:cNvPr id="282" name="テキスト ボックス 281"/>
          <p:cNvSpPr txBox="1"/>
          <p:nvPr/>
        </p:nvSpPr>
        <p:spPr>
          <a:xfrm>
            <a:off x="8101909" y="3420139"/>
            <a:ext cx="1476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 smtClean="0">
                <a:solidFill>
                  <a:srgbClr val="FF0000"/>
                </a:solidFill>
              </a:rPr>
              <a:t>22</a:t>
            </a:r>
            <a:r>
              <a:rPr lang="ja-JP" altLang="en-US" sz="1000" dirty="0" smtClean="0">
                <a:solidFill>
                  <a:srgbClr val="FF0000"/>
                </a:solidFill>
              </a:rPr>
              <a:t>・</a:t>
            </a:r>
            <a:r>
              <a:rPr lang="en-US" altLang="ja-JP" sz="1000" dirty="0" smtClean="0">
                <a:solidFill>
                  <a:srgbClr val="FF0000"/>
                </a:solidFill>
              </a:rPr>
              <a:t>24</a:t>
            </a:r>
            <a:r>
              <a:rPr lang="ja-JP" altLang="en-US" sz="1000" dirty="0" smtClean="0">
                <a:solidFill>
                  <a:srgbClr val="FF0000"/>
                </a:solidFill>
              </a:rPr>
              <a:t>日の</a:t>
            </a:r>
            <a:r>
              <a:rPr lang="en-US" altLang="ja-JP" sz="1000" dirty="0" smtClean="0">
                <a:solidFill>
                  <a:srgbClr val="FF0000"/>
                </a:solidFill>
              </a:rPr>
              <a:t>ZUMBA®</a:t>
            </a:r>
            <a:r>
              <a:rPr lang="ja-JP" altLang="en-US" sz="1000" dirty="0" smtClean="0">
                <a:solidFill>
                  <a:srgbClr val="FF0000"/>
                </a:solidFill>
              </a:rPr>
              <a:t>は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000" dirty="0" smtClean="0">
                <a:solidFill>
                  <a:srgbClr val="FF0000"/>
                </a:solidFill>
              </a:rPr>
              <a:t>クリスマス</a:t>
            </a:r>
            <a:r>
              <a:rPr lang="ja-JP" altLang="en-US" sz="1000" dirty="0">
                <a:solidFill>
                  <a:srgbClr val="FF0000"/>
                </a:solidFill>
              </a:rPr>
              <a:t>仕様</a:t>
            </a:r>
            <a:r>
              <a:rPr lang="ja-JP" altLang="en-US" sz="1000" dirty="0" smtClean="0">
                <a:solidFill>
                  <a:srgbClr val="FF0000"/>
                </a:solidFill>
              </a:rPr>
              <a:t>！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ja-JP" sz="1000" dirty="0" smtClean="0">
                <a:solidFill>
                  <a:srgbClr val="FF0000"/>
                </a:solidFill>
              </a:rPr>
              <a:t>※</a:t>
            </a:r>
            <a:r>
              <a:rPr lang="ja-JP" altLang="en-US" sz="1000" dirty="0" smtClean="0">
                <a:solidFill>
                  <a:srgbClr val="FF0000"/>
                </a:solidFill>
              </a:rPr>
              <a:t>仮装有りでも</a:t>
            </a:r>
            <a:r>
              <a:rPr lang="ja-JP" altLang="en-US" sz="1000" dirty="0" err="1" smtClean="0">
                <a:solidFill>
                  <a:srgbClr val="FF0000"/>
                </a:solidFill>
              </a:rPr>
              <a:t>無しでも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000" dirty="0" smtClean="0">
                <a:solidFill>
                  <a:srgbClr val="FF0000"/>
                </a:solidFill>
              </a:rPr>
              <a:t>参加</a:t>
            </a:r>
            <a:r>
              <a:rPr lang="en-US" altLang="ja-JP" sz="1000" dirty="0" smtClean="0">
                <a:solidFill>
                  <a:srgbClr val="FF0000"/>
                </a:solidFill>
              </a:rPr>
              <a:t>OK!!</a:t>
            </a:r>
          </a:p>
        </p:txBody>
      </p:sp>
      <p:sp>
        <p:nvSpPr>
          <p:cNvPr id="283" name="テキスト ボックス 282"/>
          <p:cNvSpPr txBox="1"/>
          <p:nvPr/>
        </p:nvSpPr>
        <p:spPr>
          <a:xfrm>
            <a:off x="8392159" y="1408200"/>
            <a:ext cx="90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 smtClean="0">
                <a:solidFill>
                  <a:srgbClr val="FF0000"/>
                </a:solidFill>
              </a:rPr>
              <a:t>※ZUMBA®</a:t>
            </a:r>
            <a:r>
              <a:rPr lang="ja-JP" altLang="en-US" sz="1000" dirty="0" smtClean="0">
                <a:solidFill>
                  <a:srgbClr val="FF0000"/>
                </a:solidFill>
              </a:rPr>
              <a:t>は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000" dirty="0" smtClean="0">
                <a:solidFill>
                  <a:srgbClr val="FF0000"/>
                </a:solidFill>
              </a:rPr>
              <a:t>第</a:t>
            </a:r>
            <a:r>
              <a:rPr lang="en-US" altLang="ja-JP" sz="1000" dirty="0" smtClean="0">
                <a:solidFill>
                  <a:srgbClr val="FF0000"/>
                </a:solidFill>
              </a:rPr>
              <a:t>2</a:t>
            </a:r>
            <a:r>
              <a:rPr lang="ja-JP" altLang="en-US" sz="1000" dirty="0" smtClean="0">
                <a:solidFill>
                  <a:srgbClr val="FF0000"/>
                </a:solidFill>
              </a:rPr>
              <a:t>・</a:t>
            </a:r>
            <a:r>
              <a:rPr lang="en-US" altLang="ja-JP" sz="1000" dirty="0" smtClean="0">
                <a:solidFill>
                  <a:srgbClr val="FF0000"/>
                </a:solidFill>
              </a:rPr>
              <a:t>4</a:t>
            </a:r>
            <a:r>
              <a:rPr lang="ja-JP" altLang="en-US" sz="1000" dirty="0" smtClean="0">
                <a:solidFill>
                  <a:srgbClr val="FF0000"/>
                </a:solidFill>
              </a:rPr>
              <a:t>に変更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000" dirty="0" smtClean="0">
                <a:solidFill>
                  <a:srgbClr val="FF0000"/>
                </a:solidFill>
              </a:rPr>
              <a:t>していま</a:t>
            </a:r>
            <a:r>
              <a:rPr lang="ja-JP" altLang="en-US" sz="1000" dirty="0">
                <a:solidFill>
                  <a:srgbClr val="FF0000"/>
                </a:solidFill>
              </a:rPr>
              <a:t>す</a:t>
            </a:r>
            <a:endParaRPr lang="en-US" altLang="ja-JP" sz="1000" dirty="0" smtClean="0">
              <a:solidFill>
                <a:srgbClr val="FF0000"/>
              </a:solidFill>
            </a:endParaRPr>
          </a:p>
        </p:txBody>
      </p:sp>
      <p:pic>
        <p:nvPicPr>
          <p:cNvPr id="1034" name="Picture 10" descr="https://1.bp.blogspot.com/-ionQjiY2pYc/UYzXLhhJhxI/AAAAAAAAR5A/MldjYi0D7G4/s800/christmas_wreath.pn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036" y="4932012"/>
            <a:ext cx="25304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4" name="Picture 10" descr="https://1.bp.blogspot.com/-ionQjiY2pYc/UYzXLhhJhxI/AAAAAAAAR5A/MldjYi0D7G4/s800/christmas_wreath.pn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3451" y="4927635"/>
            <a:ext cx="25304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5" name="テキスト ボックス 324"/>
          <p:cNvSpPr txBox="1"/>
          <p:nvPr/>
        </p:nvSpPr>
        <p:spPr>
          <a:xfrm>
            <a:off x="8984299" y="5196466"/>
            <a:ext cx="576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/>
              <a:t>大晦日</a:t>
            </a:r>
            <a:endParaRPr lang="en-US" altLang="ja-JP" sz="1000" dirty="0" smtClean="0"/>
          </a:p>
        </p:txBody>
      </p:sp>
    </p:spTree>
    <p:extLst>
      <p:ext uri="{BB962C8B-B14F-4D97-AF65-F5344CB8AC3E}">
        <p14:creationId xmlns:p14="http://schemas.microsoft.com/office/powerpoint/2010/main" val="137159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" name="表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77245"/>
              </p:ext>
            </p:extLst>
          </p:nvPr>
        </p:nvGraphicFramePr>
        <p:xfrm>
          <a:off x="384561" y="591828"/>
          <a:ext cx="9140844" cy="526033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0922"/>
                <a:gridCol w="1454987"/>
                <a:gridCol w="1454987"/>
                <a:gridCol w="1454987"/>
                <a:gridCol w="1454987"/>
                <a:gridCol w="1454987"/>
                <a:gridCol w="1454987"/>
              </a:tblGrid>
              <a:tr h="419254">
                <a:tc>
                  <a:txBody>
                    <a:bodyPr/>
                    <a:lstStyle/>
                    <a:p>
                      <a:pPr algn="ctr"/>
                      <a:endParaRPr kumimoji="1" lang="en-US" altLang="ja-JP" sz="19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 smtClean="0">
                          <a:solidFill>
                            <a:schemeClr val="bg1"/>
                          </a:solidFill>
                        </a:rPr>
                        <a:t>月</a:t>
                      </a:r>
                      <a:endParaRPr kumimoji="1" lang="ja-JP" alt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 smtClean="0">
                          <a:solidFill>
                            <a:schemeClr val="bg1"/>
                          </a:solidFill>
                        </a:rPr>
                        <a:t>火</a:t>
                      </a:r>
                      <a:endParaRPr kumimoji="1" lang="ja-JP" alt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 smtClean="0">
                          <a:solidFill>
                            <a:schemeClr val="bg1"/>
                          </a:solidFill>
                        </a:rPr>
                        <a:t>水</a:t>
                      </a:r>
                      <a:endParaRPr kumimoji="1" lang="ja-JP" alt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 smtClean="0">
                          <a:solidFill>
                            <a:schemeClr val="bg1"/>
                          </a:solidFill>
                        </a:rPr>
                        <a:t>木</a:t>
                      </a:r>
                      <a:endParaRPr kumimoji="1" lang="ja-JP" alt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 smtClean="0">
                          <a:solidFill>
                            <a:schemeClr val="bg1"/>
                          </a:solidFill>
                        </a:rPr>
                        <a:t>金</a:t>
                      </a:r>
                      <a:endParaRPr kumimoji="1" lang="ja-JP" alt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dirty="0" smtClean="0">
                          <a:solidFill>
                            <a:schemeClr val="bg1"/>
                          </a:solidFill>
                        </a:rPr>
                        <a:t>土</a:t>
                      </a:r>
                      <a:endParaRPr kumimoji="1" lang="en-US" altLang="ja-JP" sz="19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968217">
                <a:tc>
                  <a:txBody>
                    <a:bodyPr/>
                    <a:lstStyle/>
                    <a:p>
                      <a:endParaRPr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100" dirty="0"/>
                    </a:p>
                  </a:txBody>
                  <a:tcPr marL="89335" marR="89335" marT="44667" marB="446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3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</a:tr>
              <a:tr h="968217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</a:tr>
              <a:tr h="968217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E1"/>
                    </a:solidFill>
                  </a:tcPr>
                </a:tc>
              </a:tr>
              <a:tr h="968217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EC"/>
                    </a:solidFill>
                  </a:tcPr>
                </a:tc>
              </a:tr>
              <a:tr h="968217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89335" marR="89335" marT="44667" marB="446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</a:tr>
            </a:tbl>
          </a:graphicData>
        </a:graphic>
      </p:graphicFrame>
      <p:sp>
        <p:nvSpPr>
          <p:cNvPr id="268" name="正方形/長方形 267"/>
          <p:cNvSpPr/>
          <p:nvPr/>
        </p:nvSpPr>
        <p:spPr>
          <a:xfrm>
            <a:off x="1926526" y="-18457"/>
            <a:ext cx="5196210" cy="600474"/>
          </a:xfrm>
          <a:prstGeom prst="rect">
            <a:avLst/>
          </a:prstGeom>
          <a:noFill/>
          <a:ln>
            <a:noFill/>
          </a:ln>
        </p:spPr>
        <p:txBody>
          <a:bodyPr wrap="none" lIns="89335" tIns="44667" rIns="89335" bIns="44667">
            <a:spAutoFit/>
          </a:bodyPr>
          <a:lstStyle/>
          <a:p>
            <a:pPr algn="ctr"/>
            <a:r>
              <a:rPr lang="ja-JP" altLang="en-US" sz="3316" b="1" dirty="0">
                <a:ln w="1270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スタジオレッスンスケジュール</a:t>
            </a:r>
          </a:p>
        </p:txBody>
      </p:sp>
      <p:pic>
        <p:nvPicPr>
          <p:cNvPr id="269" name="図 26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987" y="-37949"/>
            <a:ext cx="643643" cy="642037"/>
          </a:xfrm>
          <a:prstGeom prst="rect">
            <a:avLst/>
          </a:prstGeom>
        </p:spPr>
      </p:pic>
      <p:grpSp>
        <p:nvGrpSpPr>
          <p:cNvPr id="9" name="グループ化 8"/>
          <p:cNvGrpSpPr/>
          <p:nvPr/>
        </p:nvGrpSpPr>
        <p:grpSpPr>
          <a:xfrm>
            <a:off x="373662" y="-1703"/>
            <a:ext cx="899998" cy="1008000"/>
            <a:chOff x="617741" y="767160"/>
            <a:chExt cx="807568" cy="1046150"/>
          </a:xfrm>
          <a:solidFill>
            <a:srgbClr val="FF0000"/>
          </a:solidFill>
        </p:grpSpPr>
        <p:sp>
          <p:nvSpPr>
            <p:cNvPr id="3" name="正方形/長方形 2"/>
            <p:cNvSpPr/>
            <p:nvPr/>
          </p:nvSpPr>
          <p:spPr>
            <a:xfrm>
              <a:off x="617741" y="767160"/>
              <a:ext cx="807568" cy="10461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9335" tIns="44667" rIns="89335" bIns="4466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ja-JP" sz="1658" dirty="0">
                <a:latin typeface="Arial" panose="020B0604020202020204" pitchFamily="34" charset="0"/>
              </a:endParaRPr>
            </a:p>
            <a:p>
              <a:pPr algn="ctr"/>
              <a:endParaRPr lang="ja-JP" altLang="en-US" sz="1759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33793" y="767730"/>
              <a:ext cx="775570" cy="97424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>
                <a:lnSpc>
                  <a:spcPts val="6633"/>
                </a:lnSpc>
              </a:pPr>
              <a:r>
                <a:rPr lang="en-US" altLang="ja-JP" sz="6000" dirty="0" smtClean="0">
                  <a:solidFill>
                    <a:schemeClr val="bg1"/>
                  </a:solidFill>
                  <a:latin typeface="Impact" panose="020B0806030902050204" pitchFamily="34" charset="0"/>
                  <a:ea typeface="ＭＳ ゴシック" panose="020B0609070205080204" pitchFamily="49" charset="-128"/>
                </a:rPr>
                <a:t>12</a:t>
              </a:r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804428" y="1531077"/>
              <a:ext cx="452238" cy="26153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ja-JP" sz="1452" dirty="0" smtClean="0">
                  <a:solidFill>
                    <a:schemeClr val="bg1"/>
                  </a:solidFill>
                  <a:latin typeface="Impact" panose="020B0806030902050204" pitchFamily="34" charset="0"/>
                  <a:ea typeface="ＭＳ ゴシック" panose="020B0609070205080204" pitchFamily="49" charset="-128"/>
                </a:rPr>
                <a:t>Dec.</a:t>
              </a:r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8146084" y="231448"/>
            <a:ext cx="1374094" cy="3157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52" dirty="0"/>
              <a:t>（</a:t>
            </a:r>
            <a:r>
              <a:rPr lang="en-US" altLang="ja-JP" sz="1452" dirty="0"/>
              <a:t>0824</a:t>
            </a:r>
            <a:r>
              <a:rPr lang="ja-JP" altLang="en-US" sz="1452" dirty="0"/>
              <a:t>）</a:t>
            </a:r>
            <a:r>
              <a:rPr lang="en-US" altLang="ja-JP" sz="1452" dirty="0"/>
              <a:t>62-8501</a:t>
            </a:r>
            <a:endParaRPr lang="ja-JP" altLang="en-US" sz="1452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081058" y="67628"/>
            <a:ext cx="1635384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40" dirty="0"/>
              <a:t>スポーツセラピーウェル</a:t>
            </a:r>
          </a:p>
        </p:txBody>
      </p:sp>
      <p:grpSp>
        <p:nvGrpSpPr>
          <p:cNvPr id="20" name="グループ化 19"/>
          <p:cNvGrpSpPr/>
          <p:nvPr/>
        </p:nvGrpSpPr>
        <p:grpSpPr>
          <a:xfrm>
            <a:off x="5305049" y="3164325"/>
            <a:ext cx="1155208" cy="432188"/>
            <a:chOff x="4918637" y="4051230"/>
            <a:chExt cx="1114727" cy="417043"/>
          </a:xfrm>
        </p:grpSpPr>
        <p:grpSp>
          <p:nvGrpSpPr>
            <p:cNvPr id="375" name="グループ化 374"/>
            <p:cNvGrpSpPr/>
            <p:nvPr/>
          </p:nvGrpSpPr>
          <p:grpSpPr>
            <a:xfrm>
              <a:off x="4994315" y="4066552"/>
              <a:ext cx="1039049" cy="401721"/>
              <a:chOff x="5314636" y="1231544"/>
              <a:chExt cx="1039049" cy="401721"/>
            </a:xfrm>
          </p:grpSpPr>
          <p:grpSp>
            <p:nvGrpSpPr>
              <p:cNvPr id="388" name="グループ化 387"/>
              <p:cNvGrpSpPr/>
              <p:nvPr/>
            </p:nvGrpSpPr>
            <p:grpSpPr>
              <a:xfrm>
                <a:off x="5314636" y="1268059"/>
                <a:ext cx="1005689" cy="365206"/>
                <a:chOff x="5232773" y="3175063"/>
                <a:chExt cx="1005689" cy="297561"/>
              </a:xfrm>
            </p:grpSpPr>
            <p:grpSp>
              <p:nvGrpSpPr>
                <p:cNvPr id="390" name="グループ化 389"/>
                <p:cNvGrpSpPr/>
                <p:nvPr/>
              </p:nvGrpSpPr>
              <p:grpSpPr>
                <a:xfrm>
                  <a:off x="5232773" y="3175063"/>
                  <a:ext cx="989369" cy="289656"/>
                  <a:chOff x="4939491" y="1266471"/>
                  <a:chExt cx="1049463" cy="307247"/>
                </a:xfrm>
              </p:grpSpPr>
              <p:sp>
                <p:nvSpPr>
                  <p:cNvPr id="392" name="テキスト ボックス 391"/>
                  <p:cNvSpPr txBox="1"/>
                  <p:nvPr/>
                </p:nvSpPr>
                <p:spPr>
                  <a:xfrm>
                    <a:off x="4978134" y="1443241"/>
                    <a:ext cx="983157" cy="1304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>
                      <a:lnSpc>
                        <a:spcPts val="489"/>
                      </a:lnSpc>
                    </a:pPr>
                    <a:r>
                      <a:rPr lang="en-US" altLang="ja-JP" sz="1075" dirty="0"/>
                      <a:t>15:40</a:t>
                    </a:r>
                    <a:r>
                      <a:rPr lang="ja-JP" altLang="en-US" sz="1075" dirty="0"/>
                      <a:t>～</a:t>
                    </a:r>
                    <a:r>
                      <a:rPr lang="en-US" altLang="ja-JP" sz="1075" dirty="0"/>
                      <a:t>16:20</a:t>
                    </a:r>
                  </a:p>
                </p:txBody>
              </p:sp>
              <p:sp>
                <p:nvSpPr>
                  <p:cNvPr id="393" name="テキスト ボックス 392"/>
                  <p:cNvSpPr txBox="1"/>
                  <p:nvPr/>
                </p:nvSpPr>
                <p:spPr>
                  <a:xfrm>
                    <a:off x="4939491" y="1266471"/>
                    <a:ext cx="1049463" cy="1304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ts val="489"/>
                      </a:lnSpc>
                    </a:pPr>
                    <a:r>
                      <a:rPr lang="en-US" altLang="ja-JP" sz="1075" dirty="0"/>
                      <a:t>15:00</a:t>
                    </a:r>
                    <a:r>
                      <a:rPr lang="ja-JP" altLang="en-US" sz="1075" dirty="0"/>
                      <a:t>～</a:t>
                    </a:r>
                    <a:r>
                      <a:rPr lang="en-US" altLang="ja-JP" sz="1075" dirty="0"/>
                      <a:t>15:30</a:t>
                    </a:r>
                  </a:p>
                </p:txBody>
              </p:sp>
            </p:grpSp>
            <p:pic>
              <p:nvPicPr>
                <p:cNvPr id="391" name="図 390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56891"/>
                <a:stretch/>
              </p:blipFill>
              <p:spPr>
                <a:xfrm>
                  <a:off x="6124459" y="3296632"/>
                  <a:ext cx="114003" cy="175992"/>
                </a:xfrm>
                <a:prstGeom prst="rect">
                  <a:avLst/>
                </a:prstGeom>
              </p:spPr>
            </p:pic>
          </p:grpSp>
          <p:pic>
            <p:nvPicPr>
              <p:cNvPr id="389" name="図 388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182214" y="1231544"/>
                <a:ext cx="171471" cy="180000"/>
              </a:xfrm>
              <a:prstGeom prst="rect">
                <a:avLst/>
              </a:prstGeom>
            </p:spPr>
          </p:pic>
        </p:grpSp>
        <p:sp>
          <p:nvSpPr>
            <p:cNvPr id="270" name="正方形/長方形 269"/>
            <p:cNvSpPr/>
            <p:nvPr/>
          </p:nvSpPr>
          <p:spPr>
            <a:xfrm>
              <a:off x="4918637" y="4051230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  <p:sp>
          <p:nvSpPr>
            <p:cNvPr id="271" name="正方形/長方形 270"/>
            <p:cNvSpPr/>
            <p:nvPr/>
          </p:nvSpPr>
          <p:spPr>
            <a:xfrm>
              <a:off x="4919070" y="4273124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sp>
        <p:nvSpPr>
          <p:cNvPr id="352" name="テキスト ボックス 351"/>
          <p:cNvSpPr txBox="1"/>
          <p:nvPr/>
        </p:nvSpPr>
        <p:spPr>
          <a:xfrm>
            <a:off x="542089" y="5858778"/>
            <a:ext cx="4047220" cy="347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58" b="1" dirty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※</a:t>
            </a:r>
            <a:r>
              <a:rPr lang="ja-JP" altLang="en-US" sz="1658" b="1" dirty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裏面の注意事項を必ずご確認下さい。</a:t>
            </a:r>
          </a:p>
        </p:txBody>
      </p:sp>
      <p:sp>
        <p:nvSpPr>
          <p:cNvPr id="353" name="テキスト ボックス 352"/>
          <p:cNvSpPr txBox="1"/>
          <p:nvPr/>
        </p:nvSpPr>
        <p:spPr>
          <a:xfrm>
            <a:off x="4577007" y="5902497"/>
            <a:ext cx="2162772" cy="2837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44" dirty="0" smtClean="0"/>
              <a:t>1</a:t>
            </a:r>
            <a:r>
              <a:rPr lang="en-US" altLang="ja-JP" sz="1244" dirty="0"/>
              <a:t>2</a:t>
            </a:r>
            <a:r>
              <a:rPr lang="ja-JP" altLang="en-US" sz="1244" dirty="0" smtClean="0"/>
              <a:t>月</a:t>
            </a:r>
            <a:r>
              <a:rPr lang="ja-JP" altLang="en-US" sz="1244" dirty="0"/>
              <a:t>のレッスンの優先予約は</a:t>
            </a:r>
          </a:p>
        </p:txBody>
      </p:sp>
      <p:sp>
        <p:nvSpPr>
          <p:cNvPr id="354" name="テキスト ボックス 353"/>
          <p:cNvSpPr txBox="1"/>
          <p:nvPr/>
        </p:nvSpPr>
        <p:spPr>
          <a:xfrm>
            <a:off x="6574906" y="5827203"/>
            <a:ext cx="2536900" cy="411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73" b="1" u="sng" dirty="0" smtClean="0"/>
              <a:t>1</a:t>
            </a:r>
            <a:r>
              <a:rPr lang="en-US" altLang="ja-JP" sz="2073" b="1" u="sng" dirty="0"/>
              <a:t>1</a:t>
            </a:r>
            <a:r>
              <a:rPr lang="ja-JP" altLang="en-US" sz="2073" b="1" u="sng" dirty="0" smtClean="0"/>
              <a:t>月</a:t>
            </a:r>
            <a:r>
              <a:rPr lang="en-US" altLang="ja-JP" sz="2073" b="1" u="sng" dirty="0" smtClean="0"/>
              <a:t>15</a:t>
            </a:r>
            <a:r>
              <a:rPr lang="ja-JP" altLang="en-US" sz="2073" b="1" u="sng" dirty="0" smtClean="0"/>
              <a:t>日</a:t>
            </a:r>
            <a:r>
              <a:rPr lang="en-US" altLang="ja-JP" sz="2073" b="1" u="sng" dirty="0" smtClean="0"/>
              <a:t>(</a:t>
            </a:r>
            <a:r>
              <a:rPr lang="ja-JP" altLang="en-US" sz="2073" b="1" u="sng" dirty="0"/>
              <a:t>火</a:t>
            </a:r>
            <a:r>
              <a:rPr lang="en-US" altLang="ja-JP" sz="2073" b="1" u="sng" dirty="0" smtClean="0"/>
              <a:t>)</a:t>
            </a:r>
            <a:r>
              <a:rPr lang="ja-JP" altLang="en-US" sz="2073" b="1" u="sng" dirty="0" smtClean="0"/>
              <a:t>ま</a:t>
            </a:r>
            <a:r>
              <a:rPr lang="ja-JP" altLang="en-US" sz="2073" b="1" u="sng" dirty="0"/>
              <a:t>で </a:t>
            </a:r>
            <a:r>
              <a:rPr lang="ja-JP" altLang="en-US" sz="1244" dirty="0"/>
              <a:t>です。</a:t>
            </a:r>
          </a:p>
        </p:txBody>
      </p:sp>
      <p:sp>
        <p:nvSpPr>
          <p:cNvPr id="357" name="テキスト ボックス 356"/>
          <p:cNvSpPr txBox="1"/>
          <p:nvPr/>
        </p:nvSpPr>
        <p:spPr>
          <a:xfrm>
            <a:off x="376835" y="6218936"/>
            <a:ext cx="7864549" cy="283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44" b="1" dirty="0"/>
              <a:t>お申込みはこちらの用紙の希望日にレ点チェックをし、受付へご提出いただくか、お電話・</a:t>
            </a:r>
            <a:r>
              <a:rPr lang="en-US" altLang="ja-JP" sz="1244" b="1" dirty="0"/>
              <a:t>LINE</a:t>
            </a:r>
            <a:r>
              <a:rPr lang="ja-JP" altLang="en-US" sz="1244" b="1" dirty="0"/>
              <a:t>でお願い致します。</a:t>
            </a:r>
          </a:p>
        </p:txBody>
      </p:sp>
      <p:sp>
        <p:nvSpPr>
          <p:cNvPr id="358" name="テキスト ボックス 357"/>
          <p:cNvSpPr txBox="1"/>
          <p:nvPr/>
        </p:nvSpPr>
        <p:spPr>
          <a:xfrm>
            <a:off x="384563" y="6415852"/>
            <a:ext cx="4232249" cy="3794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66" u="sng" dirty="0"/>
              <a:t>会員番号</a:t>
            </a:r>
            <a:r>
              <a:rPr lang="ja-JP" altLang="en-US" sz="1244" u="sng" dirty="0"/>
              <a:t>（またはお名前）　</a:t>
            </a:r>
            <a:r>
              <a:rPr lang="ja-JP" altLang="en-US" sz="1866" u="sng" dirty="0"/>
              <a:t>　　　　　　　　　　　　</a:t>
            </a:r>
          </a:p>
        </p:txBody>
      </p:sp>
      <p:sp>
        <p:nvSpPr>
          <p:cNvPr id="359" name="テキスト ボックス 358"/>
          <p:cNvSpPr txBox="1"/>
          <p:nvPr/>
        </p:nvSpPr>
        <p:spPr>
          <a:xfrm>
            <a:off x="4644382" y="6426595"/>
            <a:ext cx="5073825" cy="3794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66" u="sng" dirty="0"/>
              <a:t>備考欄）</a:t>
            </a:r>
            <a:r>
              <a:rPr lang="ja-JP" altLang="en-US" sz="1244" u="sng" dirty="0"/>
              <a:t>　</a:t>
            </a:r>
            <a:r>
              <a:rPr lang="ja-JP" altLang="en-US" sz="1866" u="sng" dirty="0"/>
              <a:t>　　　　　　　　　　　　　　　</a:t>
            </a:r>
            <a:r>
              <a:rPr lang="ja-JP" altLang="en-US" sz="1140" u="sng" dirty="0"/>
              <a:t>返却→　</a:t>
            </a:r>
            <a:r>
              <a:rPr lang="en-US" altLang="ja-JP" sz="1140" u="sng" dirty="0"/>
              <a:t>LINE</a:t>
            </a:r>
            <a:r>
              <a:rPr lang="ja-JP" altLang="en-US" sz="1140" u="sng" dirty="0"/>
              <a:t>　店頭　電話</a:t>
            </a:r>
          </a:p>
        </p:txBody>
      </p:sp>
      <p:sp>
        <p:nvSpPr>
          <p:cNvPr id="361" name="正方形/長方形 360"/>
          <p:cNvSpPr/>
          <p:nvPr/>
        </p:nvSpPr>
        <p:spPr>
          <a:xfrm>
            <a:off x="339303" y="6228932"/>
            <a:ext cx="9283435" cy="588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66" dirty="0"/>
          </a:p>
        </p:txBody>
      </p:sp>
      <p:grpSp>
        <p:nvGrpSpPr>
          <p:cNvPr id="21" name="グループ化 20"/>
          <p:cNvGrpSpPr/>
          <p:nvPr/>
        </p:nvGrpSpPr>
        <p:grpSpPr>
          <a:xfrm>
            <a:off x="5308218" y="3630662"/>
            <a:ext cx="1159395" cy="194962"/>
            <a:chOff x="4914146" y="4499830"/>
            <a:chExt cx="1118768" cy="188129"/>
          </a:xfrm>
        </p:grpSpPr>
        <p:grpSp>
          <p:nvGrpSpPr>
            <p:cNvPr id="231" name="グループ化 230"/>
            <p:cNvGrpSpPr/>
            <p:nvPr/>
          </p:nvGrpSpPr>
          <p:grpSpPr>
            <a:xfrm>
              <a:off x="5027581" y="4499830"/>
              <a:ext cx="1005333" cy="187566"/>
              <a:chOff x="5340001" y="1647414"/>
              <a:chExt cx="1005333" cy="187566"/>
            </a:xfrm>
          </p:grpSpPr>
          <p:sp>
            <p:nvSpPr>
              <p:cNvPr id="233" name="テキスト ボックス 232"/>
              <p:cNvSpPr txBox="1"/>
              <p:nvPr/>
            </p:nvSpPr>
            <p:spPr>
              <a:xfrm>
                <a:off x="5340001" y="1684010"/>
                <a:ext cx="926859" cy="150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/>
                  <a:t>19:00</a:t>
                </a:r>
                <a:r>
                  <a:rPr lang="ja-JP" altLang="en-US" sz="1075" dirty="0"/>
                  <a:t>～</a:t>
                </a:r>
                <a:r>
                  <a:rPr lang="en-US" altLang="ja-JP" sz="1075" dirty="0"/>
                  <a:t>19:40</a:t>
                </a:r>
              </a:p>
            </p:txBody>
          </p:sp>
          <p:pic>
            <p:nvPicPr>
              <p:cNvPr id="246" name="図 245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173863" y="1647414"/>
                <a:ext cx="171471" cy="180000"/>
              </a:xfrm>
              <a:prstGeom prst="rect">
                <a:avLst/>
              </a:prstGeom>
            </p:spPr>
          </p:pic>
        </p:grpSp>
        <p:sp>
          <p:nvSpPr>
            <p:cNvPr id="247" name="正方形/長方形 246"/>
            <p:cNvSpPr/>
            <p:nvPr/>
          </p:nvSpPr>
          <p:spPr>
            <a:xfrm>
              <a:off x="4914146" y="4507959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3810276" y="4235087"/>
            <a:ext cx="1296000" cy="538070"/>
            <a:chOff x="3485659" y="4032554"/>
            <a:chExt cx="1234852" cy="519219"/>
          </a:xfrm>
        </p:grpSpPr>
        <p:grpSp>
          <p:nvGrpSpPr>
            <p:cNvPr id="277" name="グループ化 276"/>
            <p:cNvGrpSpPr/>
            <p:nvPr/>
          </p:nvGrpSpPr>
          <p:grpSpPr>
            <a:xfrm>
              <a:off x="3630283" y="4342618"/>
              <a:ext cx="1090228" cy="209155"/>
              <a:chOff x="3741789" y="4501996"/>
              <a:chExt cx="1090228" cy="209155"/>
            </a:xfrm>
          </p:grpSpPr>
          <p:sp>
            <p:nvSpPr>
              <p:cNvPr id="278" name="テキスト ボックス 277"/>
              <p:cNvSpPr txBox="1"/>
              <p:nvPr/>
            </p:nvSpPr>
            <p:spPr>
              <a:xfrm>
                <a:off x="3741789" y="4560180"/>
                <a:ext cx="926860" cy="150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/>
                  <a:t>14:30</a:t>
                </a:r>
                <a:r>
                  <a:rPr lang="ja-JP" altLang="en-US" sz="1075" dirty="0"/>
                  <a:t>～</a:t>
                </a:r>
                <a:r>
                  <a:rPr lang="en-US" altLang="ja-JP" sz="1075" dirty="0"/>
                  <a:t>15:00</a:t>
                </a:r>
              </a:p>
            </p:txBody>
          </p:sp>
          <p:pic>
            <p:nvPicPr>
              <p:cNvPr id="279" name="Picture 6" descr="ãã¹ãã¬ãããã¼ã« 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19746" y="4501996"/>
                <a:ext cx="312271" cy="2088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95" name="グループ化 294"/>
            <p:cNvGrpSpPr/>
            <p:nvPr/>
          </p:nvGrpSpPr>
          <p:grpSpPr>
            <a:xfrm>
              <a:off x="3630849" y="4046117"/>
              <a:ext cx="967832" cy="180766"/>
              <a:chOff x="3900558" y="1418586"/>
              <a:chExt cx="967832" cy="180766"/>
            </a:xfrm>
          </p:grpSpPr>
          <p:pic>
            <p:nvPicPr>
              <p:cNvPr id="296" name="図 295"/>
              <p:cNvPicPr>
                <a:picLocks noChangeAspect="1"/>
              </p:cNvPicPr>
              <p:nvPr/>
            </p:nvPicPr>
            <p:blipFill rotWithShape="1"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6891"/>
              <a:stretch/>
            </p:blipFill>
            <p:spPr>
              <a:xfrm>
                <a:off x="4751791" y="1418586"/>
                <a:ext cx="116599" cy="180000"/>
              </a:xfrm>
              <a:prstGeom prst="rect">
                <a:avLst/>
              </a:prstGeom>
            </p:spPr>
          </p:pic>
          <p:sp>
            <p:nvSpPr>
              <p:cNvPr id="297" name="テキスト ボックス 296"/>
              <p:cNvSpPr txBox="1"/>
              <p:nvPr/>
            </p:nvSpPr>
            <p:spPr>
              <a:xfrm>
                <a:off x="3900558" y="1448381"/>
                <a:ext cx="926860" cy="150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/>
                  <a:t>11:00</a:t>
                </a:r>
                <a:r>
                  <a:rPr lang="ja-JP" altLang="en-US" sz="1075" dirty="0"/>
                  <a:t>～</a:t>
                </a:r>
                <a:r>
                  <a:rPr lang="en-US" altLang="ja-JP" sz="1075" dirty="0"/>
                  <a:t>11:30</a:t>
                </a:r>
              </a:p>
            </p:txBody>
          </p:sp>
        </p:grpSp>
        <p:sp>
          <p:nvSpPr>
            <p:cNvPr id="304" name="正方形/長方形 303"/>
            <p:cNvSpPr/>
            <p:nvPr/>
          </p:nvSpPr>
          <p:spPr>
            <a:xfrm>
              <a:off x="3485659" y="4032554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  <p:sp>
          <p:nvSpPr>
            <p:cNvPr id="305" name="正方形/長方形 304"/>
            <p:cNvSpPr/>
            <p:nvPr/>
          </p:nvSpPr>
          <p:spPr>
            <a:xfrm>
              <a:off x="3486927" y="4364026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902708" y="2218688"/>
            <a:ext cx="1237190" cy="439061"/>
            <a:chOff x="664039" y="4133745"/>
            <a:chExt cx="1193836" cy="423675"/>
          </a:xfrm>
        </p:grpSpPr>
        <p:grpSp>
          <p:nvGrpSpPr>
            <p:cNvPr id="220" name="グループ化 219"/>
            <p:cNvGrpSpPr/>
            <p:nvPr/>
          </p:nvGrpSpPr>
          <p:grpSpPr>
            <a:xfrm>
              <a:off x="816398" y="4144278"/>
              <a:ext cx="1041477" cy="413142"/>
              <a:chOff x="1553938" y="2239284"/>
              <a:chExt cx="1041477" cy="413142"/>
            </a:xfrm>
          </p:grpSpPr>
          <p:grpSp>
            <p:nvGrpSpPr>
              <p:cNvPr id="221" name="グループ化 220"/>
              <p:cNvGrpSpPr/>
              <p:nvPr/>
            </p:nvGrpSpPr>
            <p:grpSpPr>
              <a:xfrm>
                <a:off x="1555403" y="2239284"/>
                <a:ext cx="1005431" cy="172534"/>
                <a:chOff x="1555403" y="2206332"/>
                <a:chExt cx="1005431" cy="172534"/>
              </a:xfrm>
            </p:grpSpPr>
            <p:pic>
              <p:nvPicPr>
                <p:cNvPr id="226" name="図 225"/>
                <p:cNvPicPr>
                  <a:picLocks noChangeAspect="1"/>
                </p:cNvPicPr>
                <p:nvPr/>
              </p:nvPicPr>
              <p:blipFill>
                <a:blip r:embed="rId4">
                  <a:clrChange>
                    <a:clrFrom>
                      <a:srgbClr val="000000"/>
                    </a:clrFrom>
                    <a:clrTo>
                      <a:srgbClr val="000000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>
                <a:xfrm rot="484789">
                  <a:off x="2413603" y="2206332"/>
                  <a:ext cx="147231" cy="147231"/>
                </a:xfrm>
                <a:prstGeom prst="rect">
                  <a:avLst/>
                </a:prstGeom>
              </p:spPr>
            </p:pic>
            <p:sp>
              <p:nvSpPr>
                <p:cNvPr id="235" name="テキスト ボックス 234"/>
                <p:cNvSpPr txBox="1"/>
                <p:nvPr/>
              </p:nvSpPr>
              <p:spPr>
                <a:xfrm>
                  <a:off x="1555403" y="2227896"/>
                  <a:ext cx="926860" cy="1509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/>
                    <a:t>13:30</a:t>
                  </a:r>
                  <a:r>
                    <a:rPr lang="ja-JP" altLang="en-US" sz="1075" dirty="0"/>
                    <a:t>～</a:t>
                  </a:r>
                  <a:r>
                    <a:rPr lang="en-US" altLang="ja-JP" sz="1075" dirty="0"/>
                    <a:t>14:00</a:t>
                  </a:r>
                </a:p>
              </p:txBody>
            </p:sp>
          </p:grpSp>
          <p:grpSp>
            <p:nvGrpSpPr>
              <p:cNvPr id="222" name="グループ化 221"/>
              <p:cNvGrpSpPr/>
              <p:nvPr/>
            </p:nvGrpSpPr>
            <p:grpSpPr>
              <a:xfrm>
                <a:off x="1553938" y="2433446"/>
                <a:ext cx="1041477" cy="218980"/>
                <a:chOff x="1553938" y="2359304"/>
                <a:chExt cx="1041477" cy="218980"/>
              </a:xfrm>
            </p:grpSpPr>
            <p:pic>
              <p:nvPicPr>
                <p:cNvPr id="223" name="Picture 4" descr="ããã©ãã£ã¹ãã¤ã©ã¹ããã®ç»åæ¤ç´¢çµæ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2376435" y="2359304"/>
                  <a:ext cx="218980" cy="21898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24" name="テキスト ボックス 223"/>
                <p:cNvSpPr txBox="1"/>
                <p:nvPr/>
              </p:nvSpPr>
              <p:spPr>
                <a:xfrm>
                  <a:off x="1553938" y="2421499"/>
                  <a:ext cx="926860" cy="1509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/>
                    <a:t>14:10</a:t>
                  </a:r>
                  <a:r>
                    <a:rPr lang="ja-JP" altLang="en-US" sz="1075" dirty="0"/>
                    <a:t>～</a:t>
                  </a:r>
                  <a:r>
                    <a:rPr lang="en-US" altLang="ja-JP" sz="1075" dirty="0"/>
                    <a:t>14:40</a:t>
                  </a:r>
                </a:p>
              </p:txBody>
            </p:sp>
          </p:grpSp>
        </p:grpSp>
        <p:sp>
          <p:nvSpPr>
            <p:cNvPr id="236" name="正方形/長方形 235"/>
            <p:cNvSpPr/>
            <p:nvPr/>
          </p:nvSpPr>
          <p:spPr>
            <a:xfrm>
              <a:off x="669733" y="4133745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  <p:sp>
          <p:nvSpPr>
            <p:cNvPr id="260" name="正方形/長方形 259"/>
            <p:cNvSpPr/>
            <p:nvPr/>
          </p:nvSpPr>
          <p:spPr>
            <a:xfrm>
              <a:off x="664039" y="4355639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175" name="グループ化 174"/>
          <p:cNvGrpSpPr/>
          <p:nvPr/>
        </p:nvGrpSpPr>
        <p:grpSpPr>
          <a:xfrm>
            <a:off x="3829758" y="3274013"/>
            <a:ext cx="1216209" cy="550482"/>
            <a:chOff x="3496290" y="4945063"/>
            <a:chExt cx="1173590" cy="531196"/>
          </a:xfrm>
        </p:grpSpPr>
        <p:grpSp>
          <p:nvGrpSpPr>
            <p:cNvPr id="176" name="グループ化 175"/>
            <p:cNvGrpSpPr/>
            <p:nvPr/>
          </p:nvGrpSpPr>
          <p:grpSpPr>
            <a:xfrm>
              <a:off x="3636567" y="4953633"/>
              <a:ext cx="974038" cy="180766"/>
              <a:chOff x="3900558" y="1418586"/>
              <a:chExt cx="974038" cy="180766"/>
            </a:xfrm>
          </p:grpSpPr>
          <p:pic>
            <p:nvPicPr>
              <p:cNvPr id="182" name="図 181"/>
              <p:cNvPicPr>
                <a:picLocks noChangeAspect="1"/>
              </p:cNvPicPr>
              <p:nvPr/>
            </p:nvPicPr>
            <p:blipFill rotWithShape="1"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6891"/>
              <a:stretch/>
            </p:blipFill>
            <p:spPr>
              <a:xfrm>
                <a:off x="4757997" y="1418586"/>
                <a:ext cx="116599" cy="180000"/>
              </a:xfrm>
              <a:prstGeom prst="rect">
                <a:avLst/>
              </a:prstGeom>
            </p:spPr>
          </p:pic>
          <p:sp>
            <p:nvSpPr>
              <p:cNvPr id="183" name="テキスト ボックス 182"/>
              <p:cNvSpPr txBox="1"/>
              <p:nvPr/>
            </p:nvSpPr>
            <p:spPr>
              <a:xfrm>
                <a:off x="3900558" y="1448381"/>
                <a:ext cx="926861" cy="150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/>
                  <a:t>11:00</a:t>
                </a:r>
                <a:r>
                  <a:rPr lang="ja-JP" altLang="en-US" sz="1075" dirty="0"/>
                  <a:t>～</a:t>
                </a:r>
                <a:r>
                  <a:rPr lang="en-US" altLang="ja-JP" sz="1075" dirty="0"/>
                  <a:t>11:30</a:t>
                </a:r>
              </a:p>
            </p:txBody>
          </p:sp>
        </p:grpSp>
        <p:sp>
          <p:nvSpPr>
            <p:cNvPr id="177" name="正方形/長方形 176"/>
            <p:cNvSpPr/>
            <p:nvPr/>
          </p:nvSpPr>
          <p:spPr>
            <a:xfrm>
              <a:off x="3496290" y="4945063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  <p:grpSp>
          <p:nvGrpSpPr>
            <p:cNvPr id="178" name="グループ化 177"/>
            <p:cNvGrpSpPr/>
            <p:nvPr/>
          </p:nvGrpSpPr>
          <p:grpSpPr>
            <a:xfrm>
              <a:off x="3639056" y="5256482"/>
              <a:ext cx="1030824" cy="219777"/>
              <a:chOff x="3765648" y="5428436"/>
              <a:chExt cx="1030824" cy="219777"/>
            </a:xfrm>
          </p:grpSpPr>
          <p:sp>
            <p:nvSpPr>
              <p:cNvPr id="180" name="テキスト ボックス 179"/>
              <p:cNvSpPr txBox="1"/>
              <p:nvPr/>
            </p:nvSpPr>
            <p:spPr>
              <a:xfrm>
                <a:off x="3765648" y="5497242"/>
                <a:ext cx="926861" cy="150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 smtClean="0"/>
                  <a:t>14</a:t>
                </a:r>
                <a:r>
                  <a:rPr lang="en-US" altLang="ja-JP" sz="1075" dirty="0"/>
                  <a:t>:</a:t>
                </a:r>
                <a:r>
                  <a:rPr lang="en-US" altLang="ja-JP" sz="1075" dirty="0" smtClean="0"/>
                  <a:t>30</a:t>
                </a:r>
                <a:r>
                  <a:rPr lang="ja-JP" altLang="en-US" sz="1075" dirty="0"/>
                  <a:t>～</a:t>
                </a:r>
                <a:r>
                  <a:rPr lang="en-US" altLang="ja-JP" sz="1075" dirty="0"/>
                  <a:t>15:00</a:t>
                </a:r>
              </a:p>
            </p:txBody>
          </p:sp>
          <p:pic>
            <p:nvPicPr>
              <p:cNvPr id="181" name="Picture 4" descr="ããã©ãã£ã¹ã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4577492" y="5428436"/>
                <a:ext cx="218980" cy="2189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79" name="正方形/長方形 178"/>
            <p:cNvSpPr/>
            <p:nvPr/>
          </p:nvSpPr>
          <p:spPr>
            <a:xfrm>
              <a:off x="3497427" y="5281230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8178311" y="2307751"/>
            <a:ext cx="1250892" cy="408571"/>
            <a:chOff x="8288564" y="2306258"/>
            <a:chExt cx="1250892" cy="408571"/>
          </a:xfrm>
        </p:grpSpPr>
        <p:grpSp>
          <p:nvGrpSpPr>
            <p:cNvPr id="286" name="グループ化 285"/>
            <p:cNvGrpSpPr/>
            <p:nvPr/>
          </p:nvGrpSpPr>
          <p:grpSpPr>
            <a:xfrm>
              <a:off x="8410855" y="2338862"/>
              <a:ext cx="1128601" cy="375967"/>
              <a:chOff x="8180098" y="1415747"/>
              <a:chExt cx="1128601" cy="375967"/>
            </a:xfrm>
          </p:grpSpPr>
          <p:sp>
            <p:nvSpPr>
              <p:cNvPr id="287" name="テキスト ボックス 286"/>
              <p:cNvSpPr txBox="1"/>
              <p:nvPr/>
            </p:nvSpPr>
            <p:spPr>
              <a:xfrm>
                <a:off x="8180098" y="1421729"/>
                <a:ext cx="972000" cy="156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 smtClean="0">
                    <a:solidFill>
                      <a:prstClr val="black"/>
                    </a:solidFill>
                  </a:rPr>
                  <a:t>15:30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 smtClean="0">
                    <a:solidFill>
                      <a:prstClr val="black"/>
                    </a:solidFill>
                  </a:rPr>
                  <a:t>16:10</a:t>
                </a:r>
                <a:endParaRPr lang="en-US" altLang="ja-JP" sz="1075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88" name="テキスト ボックス 287"/>
              <p:cNvSpPr txBox="1"/>
              <p:nvPr/>
            </p:nvSpPr>
            <p:spPr>
              <a:xfrm>
                <a:off x="8180098" y="1635261"/>
                <a:ext cx="972000" cy="156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 smtClean="0">
                    <a:solidFill>
                      <a:prstClr val="black"/>
                    </a:solidFill>
                  </a:rPr>
                  <a:t>16:20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 smtClean="0">
                    <a:solidFill>
                      <a:prstClr val="black"/>
                    </a:solidFill>
                  </a:rPr>
                  <a:t>17:00</a:t>
                </a:r>
                <a:endParaRPr lang="en-US" altLang="ja-JP" sz="1075" dirty="0">
                  <a:solidFill>
                    <a:prstClr val="black"/>
                  </a:solidFill>
                </a:endParaRPr>
              </a:p>
            </p:txBody>
          </p:sp>
          <p:pic>
            <p:nvPicPr>
              <p:cNvPr id="289" name="図 288"/>
              <p:cNvPicPr>
                <a:picLocks noChangeAspect="1"/>
              </p:cNvPicPr>
              <p:nvPr/>
            </p:nvPicPr>
            <p:blipFill rotWithShape="1"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8186"/>
              <a:stretch/>
            </p:blipFill>
            <p:spPr>
              <a:xfrm>
                <a:off x="9006820" y="1415747"/>
                <a:ext cx="299510" cy="125343"/>
              </a:xfrm>
              <a:prstGeom prst="rect">
                <a:avLst/>
              </a:prstGeom>
            </p:spPr>
          </p:pic>
          <p:pic>
            <p:nvPicPr>
              <p:cNvPr id="291" name="図 290"/>
              <p:cNvPicPr>
                <a:picLocks noChangeAspect="1"/>
              </p:cNvPicPr>
              <p:nvPr/>
            </p:nvPicPr>
            <p:blipFill rotWithShape="1"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8186"/>
              <a:stretch/>
            </p:blipFill>
            <p:spPr>
              <a:xfrm>
                <a:off x="9009189" y="1625849"/>
                <a:ext cx="299510" cy="125343"/>
              </a:xfrm>
              <a:prstGeom prst="rect">
                <a:avLst/>
              </a:prstGeom>
            </p:spPr>
          </p:pic>
        </p:grpSp>
        <p:sp>
          <p:nvSpPr>
            <p:cNvPr id="292" name="正方形/長方形 291"/>
            <p:cNvSpPr/>
            <p:nvPr/>
          </p:nvSpPr>
          <p:spPr>
            <a:xfrm>
              <a:off x="8291503" y="2306258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  <p:sp>
          <p:nvSpPr>
            <p:cNvPr id="293" name="正方形/長方形 292"/>
            <p:cNvSpPr/>
            <p:nvPr/>
          </p:nvSpPr>
          <p:spPr>
            <a:xfrm>
              <a:off x="8288564" y="2520311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200" name="グループ化 199"/>
          <p:cNvGrpSpPr/>
          <p:nvPr/>
        </p:nvGrpSpPr>
        <p:grpSpPr>
          <a:xfrm>
            <a:off x="8179362" y="4220568"/>
            <a:ext cx="1256420" cy="408571"/>
            <a:chOff x="8283036" y="2306258"/>
            <a:chExt cx="1256420" cy="408571"/>
          </a:xfrm>
        </p:grpSpPr>
        <p:grpSp>
          <p:nvGrpSpPr>
            <p:cNvPr id="204" name="グループ化 203"/>
            <p:cNvGrpSpPr/>
            <p:nvPr/>
          </p:nvGrpSpPr>
          <p:grpSpPr>
            <a:xfrm>
              <a:off x="8410855" y="2338862"/>
              <a:ext cx="1128601" cy="375967"/>
              <a:chOff x="8180098" y="1415747"/>
              <a:chExt cx="1128601" cy="375967"/>
            </a:xfrm>
          </p:grpSpPr>
          <p:sp>
            <p:nvSpPr>
              <p:cNvPr id="219" name="テキスト ボックス 218"/>
              <p:cNvSpPr txBox="1"/>
              <p:nvPr/>
            </p:nvSpPr>
            <p:spPr>
              <a:xfrm>
                <a:off x="8180098" y="1421729"/>
                <a:ext cx="972000" cy="156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 smtClean="0">
                    <a:solidFill>
                      <a:prstClr val="black"/>
                    </a:solidFill>
                  </a:rPr>
                  <a:t>15:30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 smtClean="0">
                    <a:solidFill>
                      <a:prstClr val="black"/>
                    </a:solidFill>
                  </a:rPr>
                  <a:t>16:10</a:t>
                </a:r>
                <a:endParaRPr lang="en-US" altLang="ja-JP" sz="1075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5" name="テキスト ボックス 224"/>
              <p:cNvSpPr txBox="1"/>
              <p:nvPr/>
            </p:nvSpPr>
            <p:spPr>
              <a:xfrm>
                <a:off x="8180098" y="1635261"/>
                <a:ext cx="972000" cy="156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 smtClean="0">
                    <a:solidFill>
                      <a:prstClr val="black"/>
                    </a:solidFill>
                  </a:rPr>
                  <a:t>16:20</a:t>
                </a:r>
                <a:r>
                  <a:rPr lang="ja-JP" altLang="en-US" sz="1075" dirty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 smtClean="0">
                    <a:solidFill>
                      <a:prstClr val="black"/>
                    </a:solidFill>
                  </a:rPr>
                  <a:t>17:00</a:t>
                </a:r>
                <a:endParaRPr lang="en-US" altLang="ja-JP" sz="1075" dirty="0">
                  <a:solidFill>
                    <a:prstClr val="black"/>
                  </a:solidFill>
                </a:endParaRPr>
              </a:p>
            </p:txBody>
          </p:sp>
          <p:pic>
            <p:nvPicPr>
              <p:cNvPr id="228" name="図 227"/>
              <p:cNvPicPr>
                <a:picLocks noChangeAspect="1"/>
              </p:cNvPicPr>
              <p:nvPr/>
            </p:nvPicPr>
            <p:blipFill rotWithShape="1"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8186"/>
              <a:stretch/>
            </p:blipFill>
            <p:spPr>
              <a:xfrm>
                <a:off x="9006820" y="1415747"/>
                <a:ext cx="299510" cy="125343"/>
              </a:xfrm>
              <a:prstGeom prst="rect">
                <a:avLst/>
              </a:prstGeom>
            </p:spPr>
          </p:pic>
          <p:pic>
            <p:nvPicPr>
              <p:cNvPr id="229" name="図 228"/>
              <p:cNvPicPr>
                <a:picLocks noChangeAspect="1"/>
              </p:cNvPicPr>
              <p:nvPr/>
            </p:nvPicPr>
            <p:blipFill rotWithShape="1"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8186"/>
              <a:stretch/>
            </p:blipFill>
            <p:spPr>
              <a:xfrm>
                <a:off x="9009189" y="1625849"/>
                <a:ext cx="299510" cy="125343"/>
              </a:xfrm>
              <a:prstGeom prst="rect">
                <a:avLst/>
              </a:prstGeom>
            </p:spPr>
          </p:pic>
        </p:grpSp>
        <p:sp>
          <p:nvSpPr>
            <p:cNvPr id="207" name="正方形/長方形 206"/>
            <p:cNvSpPr/>
            <p:nvPr/>
          </p:nvSpPr>
          <p:spPr>
            <a:xfrm>
              <a:off x="8283036" y="2306258"/>
              <a:ext cx="186537" cy="18653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  <p:sp>
          <p:nvSpPr>
            <p:cNvPr id="208" name="正方形/長方形 207"/>
            <p:cNvSpPr/>
            <p:nvPr/>
          </p:nvSpPr>
          <p:spPr>
            <a:xfrm>
              <a:off x="8288564" y="2520311"/>
              <a:ext cx="186537" cy="18653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237" name="グループ化 236"/>
          <p:cNvGrpSpPr/>
          <p:nvPr/>
        </p:nvGrpSpPr>
        <p:grpSpPr>
          <a:xfrm>
            <a:off x="2356756" y="2583723"/>
            <a:ext cx="1266934" cy="233821"/>
            <a:chOff x="2091414" y="2562210"/>
            <a:chExt cx="1222538" cy="225627"/>
          </a:xfrm>
        </p:grpSpPr>
        <p:grpSp>
          <p:nvGrpSpPr>
            <p:cNvPr id="239" name="グループ化 238"/>
            <p:cNvGrpSpPr/>
            <p:nvPr/>
          </p:nvGrpSpPr>
          <p:grpSpPr>
            <a:xfrm>
              <a:off x="2231789" y="2562210"/>
              <a:ext cx="1082163" cy="225627"/>
              <a:chOff x="3749854" y="4469044"/>
              <a:chExt cx="1082163" cy="225627"/>
            </a:xfrm>
          </p:grpSpPr>
          <p:sp>
            <p:nvSpPr>
              <p:cNvPr id="243" name="テキスト ボックス 242"/>
              <p:cNvSpPr txBox="1"/>
              <p:nvPr/>
            </p:nvSpPr>
            <p:spPr>
              <a:xfrm>
                <a:off x="3749854" y="4543701"/>
                <a:ext cx="926862" cy="150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 smtClean="0"/>
                  <a:t>18</a:t>
                </a:r>
                <a:r>
                  <a:rPr lang="en-US" altLang="ja-JP" sz="1075" dirty="0"/>
                  <a:t>:</a:t>
                </a:r>
                <a:r>
                  <a:rPr lang="en-US" altLang="ja-JP" sz="1075" dirty="0" smtClean="0"/>
                  <a:t>30</a:t>
                </a:r>
                <a:r>
                  <a:rPr lang="ja-JP" altLang="en-US" sz="1075" dirty="0"/>
                  <a:t>～</a:t>
                </a:r>
                <a:r>
                  <a:rPr lang="en-US" altLang="ja-JP" sz="1075" dirty="0"/>
                  <a:t>19:00</a:t>
                </a:r>
              </a:p>
            </p:txBody>
          </p:sp>
          <p:pic>
            <p:nvPicPr>
              <p:cNvPr id="245" name="Picture 6" descr="ãã¹ãã¬ãããã¼ã« 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19746" y="4469044"/>
                <a:ext cx="312271" cy="2088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41" name="正方形/長方形 240"/>
            <p:cNvSpPr/>
            <p:nvPr/>
          </p:nvSpPr>
          <p:spPr>
            <a:xfrm>
              <a:off x="2091414" y="2601756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309" name="グループ化 308"/>
          <p:cNvGrpSpPr/>
          <p:nvPr/>
        </p:nvGrpSpPr>
        <p:grpSpPr>
          <a:xfrm>
            <a:off x="901824" y="2688393"/>
            <a:ext cx="1198666" cy="199393"/>
            <a:chOff x="678324" y="5446260"/>
            <a:chExt cx="1156661" cy="192406"/>
          </a:xfrm>
        </p:grpSpPr>
        <p:grpSp>
          <p:nvGrpSpPr>
            <p:cNvPr id="310" name="グループ化 309"/>
            <p:cNvGrpSpPr/>
            <p:nvPr/>
          </p:nvGrpSpPr>
          <p:grpSpPr>
            <a:xfrm>
              <a:off x="824417" y="5446260"/>
              <a:ext cx="1010568" cy="192406"/>
              <a:chOff x="1556135" y="2643057"/>
              <a:chExt cx="1010568" cy="192406"/>
            </a:xfrm>
          </p:grpSpPr>
          <p:pic>
            <p:nvPicPr>
              <p:cNvPr id="312" name="Picture 4" descr="ãè¹ç­ 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5595" y="2643057"/>
                <a:ext cx="171108" cy="17847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13" name="テキスト ボックス 312"/>
              <p:cNvSpPr txBox="1"/>
              <p:nvPr/>
            </p:nvSpPr>
            <p:spPr>
              <a:xfrm>
                <a:off x="1556135" y="2684493"/>
                <a:ext cx="926860" cy="150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/>
                  <a:t>19:30</a:t>
                </a:r>
                <a:r>
                  <a:rPr lang="ja-JP" altLang="en-US" sz="1075" dirty="0"/>
                  <a:t>～</a:t>
                </a:r>
                <a:r>
                  <a:rPr lang="en-US" altLang="ja-JP" sz="1075" dirty="0"/>
                  <a:t>20:00</a:t>
                </a:r>
              </a:p>
            </p:txBody>
          </p:sp>
        </p:grpSp>
        <p:sp>
          <p:nvSpPr>
            <p:cNvPr id="311" name="正方形/長方形 310"/>
            <p:cNvSpPr/>
            <p:nvPr/>
          </p:nvSpPr>
          <p:spPr>
            <a:xfrm>
              <a:off x="678324" y="5453291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314" name="グループ化 313"/>
          <p:cNvGrpSpPr/>
          <p:nvPr/>
        </p:nvGrpSpPr>
        <p:grpSpPr>
          <a:xfrm>
            <a:off x="924167" y="4207895"/>
            <a:ext cx="1231289" cy="430594"/>
            <a:chOff x="661163" y="2219671"/>
            <a:chExt cx="1188142" cy="415505"/>
          </a:xfrm>
        </p:grpSpPr>
        <p:grpSp>
          <p:nvGrpSpPr>
            <p:cNvPr id="315" name="グループ化 314"/>
            <p:cNvGrpSpPr/>
            <p:nvPr/>
          </p:nvGrpSpPr>
          <p:grpSpPr>
            <a:xfrm>
              <a:off x="807828" y="2238374"/>
              <a:ext cx="1041477" cy="396802"/>
              <a:chOff x="1553938" y="2247454"/>
              <a:chExt cx="1041477" cy="396802"/>
            </a:xfrm>
          </p:grpSpPr>
          <p:grpSp>
            <p:nvGrpSpPr>
              <p:cNvPr id="318" name="グループ化 317"/>
              <p:cNvGrpSpPr/>
              <p:nvPr/>
            </p:nvGrpSpPr>
            <p:grpSpPr>
              <a:xfrm>
                <a:off x="1555403" y="2247454"/>
                <a:ext cx="989091" cy="164364"/>
                <a:chOff x="1555403" y="2214502"/>
                <a:chExt cx="989091" cy="164364"/>
              </a:xfrm>
            </p:grpSpPr>
            <p:pic>
              <p:nvPicPr>
                <p:cNvPr id="322" name="図 321"/>
                <p:cNvPicPr>
                  <a:picLocks noChangeAspect="1"/>
                </p:cNvPicPr>
                <p:nvPr/>
              </p:nvPicPr>
              <p:blipFill>
                <a:blip r:embed="rId4">
                  <a:clrChange>
                    <a:clrFrom>
                      <a:srgbClr val="000000"/>
                    </a:clrFrom>
                    <a:clrTo>
                      <a:srgbClr val="000000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>
                <a:xfrm rot="484789">
                  <a:off x="2397263" y="2214502"/>
                  <a:ext cx="147231" cy="147231"/>
                </a:xfrm>
                <a:prstGeom prst="rect">
                  <a:avLst/>
                </a:prstGeom>
              </p:spPr>
            </p:pic>
            <p:sp>
              <p:nvSpPr>
                <p:cNvPr id="323" name="テキスト ボックス 322"/>
                <p:cNvSpPr txBox="1"/>
                <p:nvPr/>
              </p:nvSpPr>
              <p:spPr>
                <a:xfrm>
                  <a:off x="1555403" y="2227896"/>
                  <a:ext cx="926860" cy="1509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/>
                    <a:t>13:30</a:t>
                  </a:r>
                  <a:r>
                    <a:rPr lang="ja-JP" altLang="en-US" sz="1075" dirty="0"/>
                    <a:t>～</a:t>
                  </a:r>
                  <a:r>
                    <a:rPr lang="en-US" altLang="ja-JP" sz="1075" dirty="0"/>
                    <a:t>14:00</a:t>
                  </a:r>
                </a:p>
              </p:txBody>
            </p:sp>
          </p:grpSp>
          <p:grpSp>
            <p:nvGrpSpPr>
              <p:cNvPr id="319" name="グループ化 318"/>
              <p:cNvGrpSpPr/>
              <p:nvPr/>
            </p:nvGrpSpPr>
            <p:grpSpPr>
              <a:xfrm>
                <a:off x="1553938" y="2425276"/>
                <a:ext cx="1041477" cy="218980"/>
                <a:chOff x="1553938" y="2351134"/>
                <a:chExt cx="1041477" cy="218980"/>
              </a:xfrm>
            </p:grpSpPr>
            <p:pic>
              <p:nvPicPr>
                <p:cNvPr id="320" name="Picture 4" descr="ããã©ãã£ã¹ãã¤ã©ã¹ããã®ç»åæ¤ç´¢çµæ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2376435" y="2351134"/>
                  <a:ext cx="218980" cy="21898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21" name="テキスト ボックス 320"/>
                <p:cNvSpPr txBox="1"/>
                <p:nvPr/>
              </p:nvSpPr>
              <p:spPr>
                <a:xfrm>
                  <a:off x="1553938" y="2405158"/>
                  <a:ext cx="926860" cy="1509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/>
                    <a:t>14:10</a:t>
                  </a:r>
                  <a:r>
                    <a:rPr lang="ja-JP" altLang="en-US" sz="1075" dirty="0"/>
                    <a:t>～</a:t>
                  </a:r>
                  <a:r>
                    <a:rPr lang="en-US" altLang="ja-JP" sz="1075" dirty="0"/>
                    <a:t>14:40</a:t>
                  </a:r>
                </a:p>
              </p:txBody>
            </p:sp>
          </p:grpSp>
        </p:grpSp>
        <p:sp>
          <p:nvSpPr>
            <p:cNvPr id="316" name="正方形/長方形 315"/>
            <p:cNvSpPr/>
            <p:nvPr/>
          </p:nvSpPr>
          <p:spPr>
            <a:xfrm>
              <a:off x="661163" y="2219671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  <p:sp>
          <p:nvSpPr>
            <p:cNvPr id="317" name="正方形/長方形 316"/>
            <p:cNvSpPr/>
            <p:nvPr/>
          </p:nvSpPr>
          <p:spPr>
            <a:xfrm>
              <a:off x="663639" y="2433394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2359830" y="3600679"/>
            <a:ext cx="1193702" cy="188391"/>
            <a:chOff x="2377082" y="5581617"/>
            <a:chExt cx="1193702" cy="188391"/>
          </a:xfrm>
        </p:grpSpPr>
        <p:grpSp>
          <p:nvGrpSpPr>
            <p:cNvPr id="267" name="グループ化 266"/>
            <p:cNvGrpSpPr/>
            <p:nvPr/>
          </p:nvGrpSpPr>
          <p:grpSpPr>
            <a:xfrm>
              <a:off x="2537950" y="5584945"/>
              <a:ext cx="1032834" cy="185063"/>
              <a:chOff x="5331761" y="2505359"/>
              <a:chExt cx="1032834" cy="185063"/>
            </a:xfrm>
          </p:grpSpPr>
          <p:sp>
            <p:nvSpPr>
              <p:cNvPr id="328" name="テキスト ボックス 327"/>
              <p:cNvSpPr txBox="1"/>
              <p:nvPr/>
            </p:nvSpPr>
            <p:spPr>
              <a:xfrm>
                <a:off x="5331761" y="2533969"/>
                <a:ext cx="926857" cy="1564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71"/>
                  </a:lnSpc>
                </a:pPr>
                <a:r>
                  <a:rPr lang="en-US" altLang="ja-JP" sz="1037" dirty="0" smtClean="0"/>
                  <a:t>19:00</a:t>
                </a:r>
                <a:r>
                  <a:rPr lang="ja-JP" altLang="en-US" sz="1037" dirty="0" smtClean="0"/>
                  <a:t>～</a:t>
                </a:r>
                <a:r>
                  <a:rPr lang="en-US" altLang="ja-JP" sz="1037" dirty="0" smtClean="0"/>
                  <a:t>19:40</a:t>
                </a:r>
                <a:endParaRPr lang="en-US" altLang="ja-JP" sz="1037" dirty="0"/>
              </a:p>
            </p:txBody>
          </p:sp>
          <p:pic>
            <p:nvPicPr>
              <p:cNvPr id="329" name="図 328"/>
              <p:cNvPicPr>
                <a:picLocks noChangeAspect="1"/>
              </p:cNvPicPr>
              <p:nvPr/>
            </p:nvPicPr>
            <p:blipFill rotWithShape="1"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966" r="25776" b="48186"/>
              <a:stretch/>
            </p:blipFill>
            <p:spPr>
              <a:xfrm>
                <a:off x="6198249" y="2505359"/>
                <a:ext cx="166346" cy="157824"/>
              </a:xfrm>
              <a:prstGeom prst="rect">
                <a:avLst/>
              </a:prstGeom>
            </p:spPr>
          </p:pic>
        </p:grpSp>
        <p:sp>
          <p:nvSpPr>
            <p:cNvPr id="339" name="正方形/長方形 338"/>
            <p:cNvSpPr/>
            <p:nvPr/>
          </p:nvSpPr>
          <p:spPr>
            <a:xfrm>
              <a:off x="2377082" y="5581617"/>
              <a:ext cx="186537" cy="18653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334" name="グループ化 333"/>
          <p:cNvGrpSpPr/>
          <p:nvPr/>
        </p:nvGrpSpPr>
        <p:grpSpPr>
          <a:xfrm>
            <a:off x="2359339" y="4512068"/>
            <a:ext cx="1266934" cy="233821"/>
            <a:chOff x="2091414" y="2562210"/>
            <a:chExt cx="1222538" cy="225627"/>
          </a:xfrm>
        </p:grpSpPr>
        <p:grpSp>
          <p:nvGrpSpPr>
            <p:cNvPr id="335" name="グループ化 334"/>
            <p:cNvGrpSpPr/>
            <p:nvPr/>
          </p:nvGrpSpPr>
          <p:grpSpPr>
            <a:xfrm>
              <a:off x="2231789" y="2562210"/>
              <a:ext cx="1082163" cy="225627"/>
              <a:chOff x="3749854" y="4469044"/>
              <a:chExt cx="1082163" cy="225627"/>
            </a:xfrm>
          </p:grpSpPr>
          <p:sp>
            <p:nvSpPr>
              <p:cNvPr id="337" name="テキスト ボックス 336"/>
              <p:cNvSpPr txBox="1"/>
              <p:nvPr/>
            </p:nvSpPr>
            <p:spPr>
              <a:xfrm>
                <a:off x="3749854" y="4543701"/>
                <a:ext cx="926862" cy="150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 smtClean="0"/>
                  <a:t>18</a:t>
                </a:r>
                <a:r>
                  <a:rPr lang="en-US" altLang="ja-JP" sz="1075" dirty="0"/>
                  <a:t>:</a:t>
                </a:r>
                <a:r>
                  <a:rPr lang="en-US" altLang="ja-JP" sz="1075" dirty="0" smtClean="0"/>
                  <a:t>30</a:t>
                </a:r>
                <a:r>
                  <a:rPr lang="ja-JP" altLang="en-US" sz="1075" dirty="0"/>
                  <a:t>～</a:t>
                </a:r>
                <a:r>
                  <a:rPr lang="en-US" altLang="ja-JP" sz="1075" dirty="0"/>
                  <a:t>19:00</a:t>
                </a:r>
              </a:p>
            </p:txBody>
          </p:sp>
          <p:pic>
            <p:nvPicPr>
              <p:cNvPr id="338" name="Picture 6" descr="ãã¹ãã¬ãããã¼ã« 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19746" y="4469044"/>
                <a:ext cx="312271" cy="2088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36" name="正方形/長方形 335"/>
            <p:cNvSpPr/>
            <p:nvPr/>
          </p:nvSpPr>
          <p:spPr>
            <a:xfrm>
              <a:off x="2091414" y="2601756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214" name="グループ化 213"/>
          <p:cNvGrpSpPr/>
          <p:nvPr/>
        </p:nvGrpSpPr>
        <p:grpSpPr>
          <a:xfrm>
            <a:off x="907228" y="5133508"/>
            <a:ext cx="1237190" cy="439061"/>
            <a:chOff x="664039" y="4133745"/>
            <a:chExt cx="1193836" cy="423675"/>
          </a:xfrm>
        </p:grpSpPr>
        <p:grpSp>
          <p:nvGrpSpPr>
            <p:cNvPr id="215" name="グループ化 214"/>
            <p:cNvGrpSpPr/>
            <p:nvPr/>
          </p:nvGrpSpPr>
          <p:grpSpPr>
            <a:xfrm>
              <a:off x="816398" y="4144278"/>
              <a:ext cx="1041477" cy="413142"/>
              <a:chOff x="1553938" y="2239284"/>
              <a:chExt cx="1041477" cy="413142"/>
            </a:xfrm>
          </p:grpSpPr>
          <p:grpSp>
            <p:nvGrpSpPr>
              <p:cNvPr id="218" name="グループ化 217"/>
              <p:cNvGrpSpPr/>
              <p:nvPr/>
            </p:nvGrpSpPr>
            <p:grpSpPr>
              <a:xfrm>
                <a:off x="1555403" y="2239284"/>
                <a:ext cx="1005431" cy="172534"/>
                <a:chOff x="1555403" y="2206332"/>
                <a:chExt cx="1005431" cy="172534"/>
              </a:xfrm>
            </p:grpSpPr>
            <p:pic>
              <p:nvPicPr>
                <p:cNvPr id="306" name="図 305"/>
                <p:cNvPicPr>
                  <a:picLocks noChangeAspect="1"/>
                </p:cNvPicPr>
                <p:nvPr/>
              </p:nvPicPr>
              <p:blipFill>
                <a:blip r:embed="rId4">
                  <a:clrChange>
                    <a:clrFrom>
                      <a:srgbClr val="000000"/>
                    </a:clrFrom>
                    <a:clrTo>
                      <a:srgbClr val="000000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>
                <a:xfrm rot="484789">
                  <a:off x="2413603" y="2206332"/>
                  <a:ext cx="147231" cy="147231"/>
                </a:xfrm>
                <a:prstGeom prst="rect">
                  <a:avLst/>
                </a:prstGeom>
              </p:spPr>
            </p:pic>
            <p:sp>
              <p:nvSpPr>
                <p:cNvPr id="340" name="テキスト ボックス 339"/>
                <p:cNvSpPr txBox="1"/>
                <p:nvPr/>
              </p:nvSpPr>
              <p:spPr>
                <a:xfrm>
                  <a:off x="1555403" y="2227896"/>
                  <a:ext cx="926860" cy="1509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/>
                    <a:t>13:30</a:t>
                  </a:r>
                  <a:r>
                    <a:rPr lang="ja-JP" altLang="en-US" sz="1075" dirty="0"/>
                    <a:t>～</a:t>
                  </a:r>
                  <a:r>
                    <a:rPr lang="en-US" altLang="ja-JP" sz="1075" dirty="0"/>
                    <a:t>14:00</a:t>
                  </a:r>
                </a:p>
              </p:txBody>
            </p:sp>
          </p:grpSp>
          <p:grpSp>
            <p:nvGrpSpPr>
              <p:cNvPr id="250" name="グループ化 249"/>
              <p:cNvGrpSpPr/>
              <p:nvPr/>
            </p:nvGrpSpPr>
            <p:grpSpPr>
              <a:xfrm>
                <a:off x="1553938" y="2433446"/>
                <a:ext cx="1041477" cy="218980"/>
                <a:chOff x="1553938" y="2359304"/>
                <a:chExt cx="1041477" cy="218980"/>
              </a:xfrm>
            </p:grpSpPr>
            <p:pic>
              <p:nvPicPr>
                <p:cNvPr id="299" name="Picture 4" descr="ããã©ãã£ã¹ãã¤ã©ã¹ããã®ç»åæ¤ç´¢çµæ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2376435" y="2359304"/>
                  <a:ext cx="218980" cy="21898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00" name="テキスト ボックス 299"/>
                <p:cNvSpPr txBox="1"/>
                <p:nvPr/>
              </p:nvSpPr>
              <p:spPr>
                <a:xfrm>
                  <a:off x="1553938" y="2421499"/>
                  <a:ext cx="926860" cy="1509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/>
                    <a:t>14:10</a:t>
                  </a:r>
                  <a:r>
                    <a:rPr lang="ja-JP" altLang="en-US" sz="1075" dirty="0"/>
                    <a:t>～</a:t>
                  </a:r>
                  <a:r>
                    <a:rPr lang="en-US" altLang="ja-JP" sz="1075" dirty="0"/>
                    <a:t>14:40</a:t>
                  </a:r>
                </a:p>
              </p:txBody>
            </p:sp>
          </p:grpSp>
        </p:grpSp>
        <p:sp>
          <p:nvSpPr>
            <p:cNvPr id="216" name="正方形/長方形 215"/>
            <p:cNvSpPr/>
            <p:nvPr/>
          </p:nvSpPr>
          <p:spPr>
            <a:xfrm>
              <a:off x="669733" y="4133745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  <p:sp>
          <p:nvSpPr>
            <p:cNvPr id="217" name="正方形/長方形 216"/>
            <p:cNvSpPr/>
            <p:nvPr/>
          </p:nvSpPr>
          <p:spPr>
            <a:xfrm>
              <a:off x="664039" y="4355639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3813647" y="2291387"/>
            <a:ext cx="1295400" cy="539027"/>
            <a:chOff x="3813647" y="1316613"/>
            <a:chExt cx="1295400" cy="539027"/>
          </a:xfrm>
        </p:grpSpPr>
        <p:grpSp>
          <p:nvGrpSpPr>
            <p:cNvPr id="194" name="グループ化 193"/>
            <p:cNvGrpSpPr/>
            <p:nvPr/>
          </p:nvGrpSpPr>
          <p:grpSpPr>
            <a:xfrm>
              <a:off x="3814378" y="1638290"/>
              <a:ext cx="1294669" cy="217350"/>
              <a:chOff x="3486927" y="4317646"/>
              <a:chExt cx="1233584" cy="209735"/>
            </a:xfrm>
          </p:grpSpPr>
          <p:grpSp>
            <p:nvGrpSpPr>
              <p:cNvPr id="195" name="グループ化 194"/>
              <p:cNvGrpSpPr/>
              <p:nvPr/>
            </p:nvGrpSpPr>
            <p:grpSpPr>
              <a:xfrm>
                <a:off x="3630283" y="4317646"/>
                <a:ext cx="1090228" cy="209158"/>
                <a:chOff x="3741789" y="4477024"/>
                <a:chExt cx="1090228" cy="209158"/>
              </a:xfrm>
            </p:grpSpPr>
            <p:sp>
              <p:nvSpPr>
                <p:cNvPr id="294" name="テキスト ボックス 293"/>
                <p:cNvSpPr txBox="1"/>
                <p:nvPr/>
              </p:nvSpPr>
              <p:spPr>
                <a:xfrm>
                  <a:off x="3741789" y="4535211"/>
                  <a:ext cx="926860" cy="15097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/>
                    <a:t>14:30</a:t>
                  </a:r>
                  <a:r>
                    <a:rPr lang="ja-JP" altLang="en-US" sz="1075" dirty="0"/>
                    <a:t>～</a:t>
                  </a:r>
                  <a:r>
                    <a:rPr lang="en-US" altLang="ja-JP" sz="1075" dirty="0"/>
                    <a:t>15:00</a:t>
                  </a:r>
                </a:p>
              </p:txBody>
            </p:sp>
            <p:pic>
              <p:nvPicPr>
                <p:cNvPr id="298" name="Picture 6" descr="ãã¹ãã¬ãããã¼ã« ã¤ã©ã¹ããã®ç»åæ¤ç´¢çµæ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19746" y="4477024"/>
                  <a:ext cx="312271" cy="20883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52" name="正方形/長方形 251"/>
              <p:cNvSpPr/>
              <p:nvPr/>
            </p:nvSpPr>
            <p:spPr>
              <a:xfrm>
                <a:off x="3486927" y="4347381"/>
                <a:ext cx="180000" cy="180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866" dirty="0"/>
              </a:p>
            </p:txBody>
          </p:sp>
        </p:grpSp>
        <p:grpSp>
          <p:nvGrpSpPr>
            <p:cNvPr id="4" name="グループ化 3"/>
            <p:cNvGrpSpPr/>
            <p:nvPr/>
          </p:nvGrpSpPr>
          <p:grpSpPr>
            <a:xfrm>
              <a:off x="3813647" y="1316613"/>
              <a:ext cx="1154781" cy="196210"/>
              <a:chOff x="3832606" y="5207055"/>
              <a:chExt cx="1154781" cy="196210"/>
            </a:xfrm>
          </p:grpSpPr>
          <p:pic>
            <p:nvPicPr>
              <p:cNvPr id="387" name="図 386"/>
              <p:cNvPicPr>
                <a:picLocks noChangeAspect="1"/>
              </p:cNvPicPr>
              <p:nvPr/>
            </p:nvPicPr>
            <p:blipFill rotWithShape="1"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6891"/>
              <a:stretch/>
            </p:blipFill>
            <p:spPr>
              <a:xfrm>
                <a:off x="4866554" y="5215936"/>
                <a:ext cx="120833" cy="186535"/>
              </a:xfrm>
              <a:prstGeom prst="rect">
                <a:avLst/>
              </a:prstGeom>
            </p:spPr>
          </p:pic>
          <p:sp>
            <p:nvSpPr>
              <p:cNvPr id="394" name="テキスト ボックス 393"/>
              <p:cNvSpPr txBox="1"/>
              <p:nvPr/>
            </p:nvSpPr>
            <p:spPr>
              <a:xfrm>
                <a:off x="3977977" y="5246813"/>
                <a:ext cx="960520" cy="1564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/>
                  <a:t>11:00</a:t>
                </a:r>
                <a:r>
                  <a:rPr lang="ja-JP" altLang="en-US" sz="1075" dirty="0"/>
                  <a:t>～</a:t>
                </a:r>
                <a:r>
                  <a:rPr lang="en-US" altLang="ja-JP" sz="1075" dirty="0"/>
                  <a:t>11:30</a:t>
                </a:r>
              </a:p>
            </p:txBody>
          </p:sp>
          <p:sp>
            <p:nvSpPr>
              <p:cNvPr id="395" name="正方形/長方形 394"/>
              <p:cNvSpPr/>
              <p:nvPr/>
            </p:nvSpPr>
            <p:spPr>
              <a:xfrm>
                <a:off x="3832606" y="5207055"/>
                <a:ext cx="186537" cy="18653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866" dirty="0"/>
              </a:p>
            </p:txBody>
          </p:sp>
        </p:grpSp>
      </p:grpSp>
      <p:grpSp>
        <p:nvGrpSpPr>
          <p:cNvPr id="234" name="グループ化 233"/>
          <p:cNvGrpSpPr/>
          <p:nvPr/>
        </p:nvGrpSpPr>
        <p:grpSpPr>
          <a:xfrm>
            <a:off x="6718176" y="1296808"/>
            <a:ext cx="1294669" cy="217347"/>
            <a:chOff x="3486927" y="4342618"/>
            <a:chExt cx="1233584" cy="209732"/>
          </a:xfrm>
        </p:grpSpPr>
        <p:grpSp>
          <p:nvGrpSpPr>
            <p:cNvPr id="238" name="グループ化 237"/>
            <p:cNvGrpSpPr/>
            <p:nvPr/>
          </p:nvGrpSpPr>
          <p:grpSpPr>
            <a:xfrm>
              <a:off x="3636109" y="4342618"/>
              <a:ext cx="1084402" cy="209156"/>
              <a:chOff x="3747615" y="4501996"/>
              <a:chExt cx="1084402" cy="209156"/>
            </a:xfrm>
          </p:grpSpPr>
          <p:sp>
            <p:nvSpPr>
              <p:cNvPr id="242" name="テキスト ボックス 241"/>
              <p:cNvSpPr txBox="1"/>
              <p:nvPr/>
            </p:nvSpPr>
            <p:spPr>
              <a:xfrm>
                <a:off x="3747615" y="4560180"/>
                <a:ext cx="915201" cy="1509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 smtClean="0"/>
                  <a:t>11:00</a:t>
                </a:r>
                <a:r>
                  <a:rPr lang="ja-JP" altLang="en-US" sz="1075" dirty="0"/>
                  <a:t>～</a:t>
                </a:r>
                <a:r>
                  <a:rPr lang="en-US" altLang="ja-JP" sz="1075" dirty="0" smtClean="0"/>
                  <a:t>11:30</a:t>
                </a:r>
                <a:endParaRPr lang="en-US" altLang="ja-JP" sz="1075" dirty="0"/>
              </a:p>
            </p:txBody>
          </p:sp>
          <p:pic>
            <p:nvPicPr>
              <p:cNvPr id="244" name="Picture 6" descr="ãã¹ãã¬ãããã¼ã« 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19746" y="4501996"/>
                <a:ext cx="312271" cy="2088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40" name="正方形/長方形 239"/>
            <p:cNvSpPr/>
            <p:nvPr/>
          </p:nvSpPr>
          <p:spPr>
            <a:xfrm>
              <a:off x="3486927" y="4372350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272" name="グループ化 271"/>
          <p:cNvGrpSpPr/>
          <p:nvPr/>
        </p:nvGrpSpPr>
        <p:grpSpPr>
          <a:xfrm>
            <a:off x="6728019" y="3225891"/>
            <a:ext cx="1286043" cy="216750"/>
            <a:chOff x="3495146" y="4342618"/>
            <a:chExt cx="1225365" cy="209156"/>
          </a:xfrm>
        </p:grpSpPr>
        <p:grpSp>
          <p:nvGrpSpPr>
            <p:cNvPr id="273" name="グループ化 272"/>
            <p:cNvGrpSpPr/>
            <p:nvPr/>
          </p:nvGrpSpPr>
          <p:grpSpPr>
            <a:xfrm>
              <a:off x="3636109" y="4342618"/>
              <a:ext cx="1084402" cy="209156"/>
              <a:chOff x="3747615" y="4501996"/>
              <a:chExt cx="1084402" cy="209156"/>
            </a:xfrm>
          </p:grpSpPr>
          <p:sp>
            <p:nvSpPr>
              <p:cNvPr id="275" name="テキスト ボックス 274"/>
              <p:cNvSpPr txBox="1"/>
              <p:nvPr/>
            </p:nvSpPr>
            <p:spPr>
              <a:xfrm>
                <a:off x="3747615" y="4560180"/>
                <a:ext cx="915201" cy="1509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 smtClean="0"/>
                  <a:t>11:00</a:t>
                </a:r>
                <a:r>
                  <a:rPr lang="ja-JP" altLang="en-US" sz="1075" dirty="0"/>
                  <a:t>～</a:t>
                </a:r>
                <a:r>
                  <a:rPr lang="en-US" altLang="ja-JP" sz="1075" dirty="0" smtClean="0"/>
                  <a:t>11:30</a:t>
                </a:r>
                <a:endParaRPr lang="en-US" altLang="ja-JP" sz="1075" dirty="0"/>
              </a:p>
            </p:txBody>
          </p:sp>
          <p:pic>
            <p:nvPicPr>
              <p:cNvPr id="276" name="Picture 6" descr="ãã¹ãã¬ãããã¼ã« 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19746" y="4501996"/>
                <a:ext cx="312271" cy="2088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74" name="正方形/長方形 273"/>
            <p:cNvSpPr/>
            <p:nvPr/>
          </p:nvSpPr>
          <p:spPr>
            <a:xfrm>
              <a:off x="3495146" y="4364027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261" name="グループ化 260"/>
          <p:cNvGrpSpPr/>
          <p:nvPr/>
        </p:nvGrpSpPr>
        <p:grpSpPr>
          <a:xfrm>
            <a:off x="2367841" y="5520538"/>
            <a:ext cx="1193702" cy="188391"/>
            <a:chOff x="2377082" y="5581617"/>
            <a:chExt cx="1193702" cy="188391"/>
          </a:xfrm>
        </p:grpSpPr>
        <p:grpSp>
          <p:nvGrpSpPr>
            <p:cNvPr id="262" name="グループ化 261"/>
            <p:cNvGrpSpPr/>
            <p:nvPr/>
          </p:nvGrpSpPr>
          <p:grpSpPr>
            <a:xfrm>
              <a:off x="2537950" y="5584945"/>
              <a:ext cx="1032834" cy="185063"/>
              <a:chOff x="5331761" y="2505359"/>
              <a:chExt cx="1032834" cy="185063"/>
            </a:xfrm>
          </p:grpSpPr>
          <p:sp>
            <p:nvSpPr>
              <p:cNvPr id="386" name="テキスト ボックス 385"/>
              <p:cNvSpPr txBox="1"/>
              <p:nvPr/>
            </p:nvSpPr>
            <p:spPr>
              <a:xfrm>
                <a:off x="5331761" y="2533969"/>
                <a:ext cx="926857" cy="1564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71"/>
                  </a:lnSpc>
                </a:pPr>
                <a:r>
                  <a:rPr lang="en-US" altLang="ja-JP" sz="1037" dirty="0" smtClean="0"/>
                  <a:t>19:00</a:t>
                </a:r>
                <a:r>
                  <a:rPr lang="ja-JP" altLang="en-US" sz="1037" dirty="0" smtClean="0"/>
                  <a:t>～</a:t>
                </a:r>
                <a:r>
                  <a:rPr lang="en-US" altLang="ja-JP" sz="1037" dirty="0" smtClean="0"/>
                  <a:t>19:40</a:t>
                </a:r>
                <a:endParaRPr lang="en-US" altLang="ja-JP" sz="1037" dirty="0"/>
              </a:p>
            </p:txBody>
          </p:sp>
          <p:pic>
            <p:nvPicPr>
              <p:cNvPr id="404" name="図 403"/>
              <p:cNvPicPr>
                <a:picLocks noChangeAspect="1"/>
              </p:cNvPicPr>
              <p:nvPr/>
            </p:nvPicPr>
            <p:blipFill rotWithShape="1"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966" r="25776" b="48186"/>
              <a:stretch/>
            </p:blipFill>
            <p:spPr>
              <a:xfrm>
                <a:off x="6198249" y="2505359"/>
                <a:ext cx="166346" cy="157824"/>
              </a:xfrm>
              <a:prstGeom prst="rect">
                <a:avLst/>
              </a:prstGeom>
            </p:spPr>
          </p:pic>
        </p:grpSp>
        <p:sp>
          <p:nvSpPr>
            <p:cNvPr id="330" name="正方形/長方形 329"/>
            <p:cNvSpPr/>
            <p:nvPr/>
          </p:nvSpPr>
          <p:spPr>
            <a:xfrm>
              <a:off x="2377082" y="5581617"/>
              <a:ext cx="186537" cy="18653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6732031" y="2263141"/>
            <a:ext cx="1294669" cy="605799"/>
            <a:chOff x="6732031" y="2263141"/>
            <a:chExt cx="1294669" cy="605799"/>
          </a:xfrm>
        </p:grpSpPr>
        <p:grpSp>
          <p:nvGrpSpPr>
            <p:cNvPr id="266" name="グループ化 265"/>
            <p:cNvGrpSpPr/>
            <p:nvPr/>
          </p:nvGrpSpPr>
          <p:grpSpPr>
            <a:xfrm>
              <a:off x="6732031" y="2644828"/>
              <a:ext cx="1211251" cy="224112"/>
              <a:chOff x="6303138" y="4469884"/>
              <a:chExt cx="1168805" cy="216260"/>
            </a:xfrm>
          </p:grpSpPr>
          <p:grpSp>
            <p:nvGrpSpPr>
              <p:cNvPr id="324" name="グループ化 323"/>
              <p:cNvGrpSpPr/>
              <p:nvPr/>
            </p:nvGrpSpPr>
            <p:grpSpPr>
              <a:xfrm>
                <a:off x="6443627" y="4469884"/>
                <a:ext cx="1028316" cy="216260"/>
                <a:chOff x="6085347" y="4826351"/>
                <a:chExt cx="1090777" cy="229399"/>
              </a:xfrm>
            </p:grpSpPr>
            <p:pic>
              <p:nvPicPr>
                <p:cNvPr id="326" name="Picture 2" descr="ãè¹ç­ ã¤ã©ã¹ããã®ç»åæ¤ç´¢çµæ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956183" y="4826351"/>
                  <a:ext cx="219941" cy="22939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27" name="テキスト ボックス 326"/>
                <p:cNvSpPr txBox="1"/>
                <p:nvPr/>
              </p:nvSpPr>
              <p:spPr>
                <a:xfrm>
                  <a:off x="6085347" y="4878225"/>
                  <a:ext cx="983158" cy="1601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/>
                    <a:t>19:30</a:t>
                  </a:r>
                  <a:r>
                    <a:rPr lang="ja-JP" altLang="en-US" sz="1075" dirty="0"/>
                    <a:t>～</a:t>
                  </a:r>
                  <a:r>
                    <a:rPr lang="en-US" altLang="ja-JP" sz="1075" dirty="0"/>
                    <a:t>20:00</a:t>
                  </a:r>
                </a:p>
              </p:txBody>
            </p:sp>
          </p:grpSp>
          <p:sp>
            <p:nvSpPr>
              <p:cNvPr id="325" name="正方形/長方形 324"/>
              <p:cNvSpPr/>
              <p:nvPr/>
            </p:nvSpPr>
            <p:spPr>
              <a:xfrm>
                <a:off x="6303138" y="4481403"/>
                <a:ext cx="180000" cy="180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866" dirty="0"/>
              </a:p>
            </p:txBody>
          </p:sp>
        </p:grpSp>
        <p:grpSp>
          <p:nvGrpSpPr>
            <p:cNvPr id="415" name="グループ化 414"/>
            <p:cNvGrpSpPr/>
            <p:nvPr/>
          </p:nvGrpSpPr>
          <p:grpSpPr>
            <a:xfrm>
              <a:off x="6732031" y="2263141"/>
              <a:ext cx="1294669" cy="217347"/>
              <a:chOff x="3486927" y="4342618"/>
              <a:chExt cx="1233584" cy="209732"/>
            </a:xfrm>
          </p:grpSpPr>
          <p:grpSp>
            <p:nvGrpSpPr>
              <p:cNvPr id="416" name="グループ化 415"/>
              <p:cNvGrpSpPr/>
              <p:nvPr/>
            </p:nvGrpSpPr>
            <p:grpSpPr>
              <a:xfrm>
                <a:off x="3627890" y="4342618"/>
                <a:ext cx="1092621" cy="209156"/>
                <a:chOff x="3739396" y="4501996"/>
                <a:chExt cx="1092621" cy="209156"/>
              </a:xfrm>
            </p:grpSpPr>
            <p:sp>
              <p:nvSpPr>
                <p:cNvPr id="418" name="テキスト ボックス 417"/>
                <p:cNvSpPr txBox="1"/>
                <p:nvPr/>
              </p:nvSpPr>
              <p:spPr>
                <a:xfrm>
                  <a:off x="3739396" y="4560180"/>
                  <a:ext cx="915201" cy="15097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 smtClean="0"/>
                    <a:t>11:00</a:t>
                  </a:r>
                  <a:r>
                    <a:rPr lang="ja-JP" altLang="en-US" sz="1075" dirty="0"/>
                    <a:t>～</a:t>
                  </a:r>
                  <a:r>
                    <a:rPr lang="en-US" altLang="ja-JP" sz="1075" dirty="0" smtClean="0"/>
                    <a:t>11:30</a:t>
                  </a:r>
                  <a:endParaRPr lang="en-US" altLang="ja-JP" sz="1075" dirty="0"/>
                </a:p>
              </p:txBody>
            </p:sp>
            <p:pic>
              <p:nvPicPr>
                <p:cNvPr id="419" name="Picture 6" descr="ãã¹ãã¬ãããã¼ã« ã¤ã©ã¹ããã®ç»åæ¤ç´¢çµæ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19746" y="4501996"/>
                  <a:ext cx="312271" cy="20883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417" name="正方形/長方形 416"/>
              <p:cNvSpPr/>
              <p:nvPr/>
            </p:nvSpPr>
            <p:spPr>
              <a:xfrm>
                <a:off x="3486927" y="4372350"/>
                <a:ext cx="180000" cy="180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866" dirty="0"/>
              </a:p>
            </p:txBody>
          </p:sp>
        </p:grpSp>
      </p:grpSp>
      <p:grpSp>
        <p:nvGrpSpPr>
          <p:cNvPr id="425" name="グループ化 424"/>
          <p:cNvGrpSpPr/>
          <p:nvPr/>
        </p:nvGrpSpPr>
        <p:grpSpPr>
          <a:xfrm>
            <a:off x="5303783" y="2193391"/>
            <a:ext cx="1155208" cy="449444"/>
            <a:chOff x="4918637" y="4051230"/>
            <a:chExt cx="1114727" cy="433695"/>
          </a:xfrm>
        </p:grpSpPr>
        <p:grpSp>
          <p:nvGrpSpPr>
            <p:cNvPr id="426" name="グループ化 425"/>
            <p:cNvGrpSpPr/>
            <p:nvPr/>
          </p:nvGrpSpPr>
          <p:grpSpPr>
            <a:xfrm>
              <a:off x="4994315" y="4066552"/>
              <a:ext cx="1039049" cy="418373"/>
              <a:chOff x="5314636" y="1231544"/>
              <a:chExt cx="1039049" cy="418373"/>
            </a:xfrm>
          </p:grpSpPr>
          <p:grpSp>
            <p:nvGrpSpPr>
              <p:cNvPr id="429" name="グループ化 428"/>
              <p:cNvGrpSpPr/>
              <p:nvPr/>
            </p:nvGrpSpPr>
            <p:grpSpPr>
              <a:xfrm>
                <a:off x="5314636" y="1268063"/>
                <a:ext cx="1005689" cy="381854"/>
                <a:chOff x="5232773" y="3175063"/>
                <a:chExt cx="1005689" cy="311125"/>
              </a:xfrm>
            </p:grpSpPr>
            <p:grpSp>
              <p:nvGrpSpPr>
                <p:cNvPr id="431" name="グループ化 430"/>
                <p:cNvGrpSpPr/>
                <p:nvPr/>
              </p:nvGrpSpPr>
              <p:grpSpPr>
                <a:xfrm>
                  <a:off x="5232773" y="3175063"/>
                  <a:ext cx="989369" cy="296438"/>
                  <a:chOff x="4939491" y="1266471"/>
                  <a:chExt cx="1049463" cy="314441"/>
                </a:xfrm>
              </p:grpSpPr>
              <p:sp>
                <p:nvSpPr>
                  <p:cNvPr id="433" name="テキスト ボックス 432"/>
                  <p:cNvSpPr txBox="1"/>
                  <p:nvPr/>
                </p:nvSpPr>
                <p:spPr>
                  <a:xfrm>
                    <a:off x="4978134" y="1450435"/>
                    <a:ext cx="983157" cy="1304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>
                      <a:lnSpc>
                        <a:spcPts val="489"/>
                      </a:lnSpc>
                    </a:pPr>
                    <a:r>
                      <a:rPr lang="en-US" altLang="ja-JP" sz="1075" dirty="0"/>
                      <a:t>15:40</a:t>
                    </a:r>
                    <a:r>
                      <a:rPr lang="ja-JP" altLang="en-US" sz="1075" dirty="0"/>
                      <a:t>～</a:t>
                    </a:r>
                    <a:r>
                      <a:rPr lang="en-US" altLang="ja-JP" sz="1075" dirty="0"/>
                      <a:t>16:20</a:t>
                    </a:r>
                  </a:p>
                </p:txBody>
              </p:sp>
              <p:sp>
                <p:nvSpPr>
                  <p:cNvPr id="434" name="テキスト ボックス 433"/>
                  <p:cNvSpPr txBox="1"/>
                  <p:nvPr/>
                </p:nvSpPr>
                <p:spPr>
                  <a:xfrm>
                    <a:off x="4939491" y="1266471"/>
                    <a:ext cx="1049463" cy="1304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ts val="489"/>
                      </a:lnSpc>
                    </a:pPr>
                    <a:r>
                      <a:rPr lang="en-US" altLang="ja-JP" sz="1075" dirty="0"/>
                      <a:t>15:00</a:t>
                    </a:r>
                    <a:r>
                      <a:rPr lang="ja-JP" altLang="en-US" sz="1075" dirty="0"/>
                      <a:t>～</a:t>
                    </a:r>
                    <a:r>
                      <a:rPr lang="en-US" altLang="ja-JP" sz="1075" dirty="0"/>
                      <a:t>15:30</a:t>
                    </a:r>
                  </a:p>
                </p:txBody>
              </p:sp>
            </p:grpSp>
            <p:pic>
              <p:nvPicPr>
                <p:cNvPr id="432" name="図 431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56891"/>
                <a:stretch/>
              </p:blipFill>
              <p:spPr>
                <a:xfrm>
                  <a:off x="6124459" y="3310196"/>
                  <a:ext cx="114003" cy="175992"/>
                </a:xfrm>
                <a:prstGeom prst="rect">
                  <a:avLst/>
                </a:prstGeom>
              </p:spPr>
            </p:pic>
          </p:grpSp>
          <p:pic>
            <p:nvPicPr>
              <p:cNvPr id="430" name="図 429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182214" y="1231544"/>
                <a:ext cx="171471" cy="180000"/>
              </a:xfrm>
              <a:prstGeom prst="rect">
                <a:avLst/>
              </a:prstGeom>
            </p:spPr>
          </p:pic>
        </p:grpSp>
        <p:sp>
          <p:nvSpPr>
            <p:cNvPr id="427" name="正方形/長方形 426"/>
            <p:cNvSpPr/>
            <p:nvPr/>
          </p:nvSpPr>
          <p:spPr>
            <a:xfrm>
              <a:off x="4918637" y="4051230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  <p:sp>
          <p:nvSpPr>
            <p:cNvPr id="428" name="正方形/長方形 427"/>
            <p:cNvSpPr/>
            <p:nvPr/>
          </p:nvSpPr>
          <p:spPr>
            <a:xfrm>
              <a:off x="4919070" y="4273124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435" name="グループ化 434"/>
          <p:cNvGrpSpPr/>
          <p:nvPr/>
        </p:nvGrpSpPr>
        <p:grpSpPr>
          <a:xfrm>
            <a:off x="5235247" y="2666702"/>
            <a:ext cx="1305652" cy="225497"/>
            <a:chOff x="5324508" y="4402259"/>
            <a:chExt cx="1305652" cy="225497"/>
          </a:xfrm>
        </p:grpSpPr>
        <p:grpSp>
          <p:nvGrpSpPr>
            <p:cNvPr id="436" name="グループ化 435"/>
            <p:cNvGrpSpPr/>
            <p:nvPr/>
          </p:nvGrpSpPr>
          <p:grpSpPr>
            <a:xfrm>
              <a:off x="5504645" y="4419355"/>
              <a:ext cx="1125515" cy="208401"/>
              <a:chOff x="5251827" y="2507645"/>
              <a:chExt cx="1125515" cy="208401"/>
            </a:xfrm>
          </p:grpSpPr>
          <p:sp>
            <p:nvSpPr>
              <p:cNvPr id="438" name="テキスト ボックス 437"/>
              <p:cNvSpPr txBox="1"/>
              <p:nvPr/>
            </p:nvSpPr>
            <p:spPr>
              <a:xfrm>
                <a:off x="5304235" y="2541768"/>
                <a:ext cx="960519" cy="1742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71"/>
                  </a:lnSpc>
                </a:pPr>
                <a:r>
                  <a:rPr lang="en-US" altLang="ja-JP" sz="1080" dirty="0" smtClean="0"/>
                  <a:t>16:30</a:t>
                </a:r>
                <a:r>
                  <a:rPr lang="ja-JP" altLang="en-US" sz="1080" dirty="0" smtClean="0"/>
                  <a:t>～</a:t>
                </a:r>
                <a:r>
                  <a:rPr lang="en-US" altLang="ja-JP" sz="1080" dirty="0" smtClean="0"/>
                  <a:t>17:10</a:t>
                </a:r>
                <a:endParaRPr lang="en-US" altLang="ja-JP" sz="1080" dirty="0"/>
              </a:p>
            </p:txBody>
          </p:sp>
          <p:pic>
            <p:nvPicPr>
              <p:cNvPr id="439" name="図 438"/>
              <p:cNvPicPr>
                <a:picLocks noChangeAspect="1"/>
              </p:cNvPicPr>
              <p:nvPr/>
            </p:nvPicPr>
            <p:blipFill rotWithShape="1"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097" r="26630" b="48186"/>
              <a:stretch/>
            </p:blipFill>
            <p:spPr>
              <a:xfrm>
                <a:off x="6202743" y="2508208"/>
                <a:ext cx="174599" cy="165600"/>
              </a:xfrm>
              <a:prstGeom prst="rect">
                <a:avLst/>
              </a:prstGeom>
            </p:spPr>
          </p:pic>
          <p:pic>
            <p:nvPicPr>
              <p:cNvPr id="440" name="図 439"/>
              <p:cNvPicPr>
                <a:picLocks noChangeAspect="1"/>
              </p:cNvPicPr>
              <p:nvPr/>
            </p:nvPicPr>
            <p:blipFill>
              <a:blip r:embed="rId11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5251827" y="2507645"/>
                <a:ext cx="180274" cy="180274"/>
              </a:xfrm>
              <a:prstGeom prst="rect">
                <a:avLst/>
              </a:prstGeom>
            </p:spPr>
          </p:pic>
        </p:grpSp>
        <p:sp>
          <p:nvSpPr>
            <p:cNvPr id="437" name="正方形/長方形 436"/>
            <p:cNvSpPr/>
            <p:nvPr/>
          </p:nvSpPr>
          <p:spPr>
            <a:xfrm>
              <a:off x="5324508" y="4402259"/>
              <a:ext cx="186537" cy="18653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251" name="グループ化 250"/>
          <p:cNvGrpSpPr/>
          <p:nvPr/>
        </p:nvGrpSpPr>
        <p:grpSpPr>
          <a:xfrm>
            <a:off x="904316" y="3210400"/>
            <a:ext cx="1231289" cy="430594"/>
            <a:chOff x="661163" y="2219671"/>
            <a:chExt cx="1188142" cy="415505"/>
          </a:xfrm>
        </p:grpSpPr>
        <p:grpSp>
          <p:nvGrpSpPr>
            <p:cNvPr id="257" name="グループ化 256"/>
            <p:cNvGrpSpPr/>
            <p:nvPr/>
          </p:nvGrpSpPr>
          <p:grpSpPr>
            <a:xfrm>
              <a:off x="807828" y="2238374"/>
              <a:ext cx="1041477" cy="396802"/>
              <a:chOff x="1553938" y="2247454"/>
              <a:chExt cx="1041477" cy="396802"/>
            </a:xfrm>
          </p:grpSpPr>
          <p:grpSp>
            <p:nvGrpSpPr>
              <p:cNvPr id="264" name="グループ化 263"/>
              <p:cNvGrpSpPr/>
              <p:nvPr/>
            </p:nvGrpSpPr>
            <p:grpSpPr>
              <a:xfrm>
                <a:off x="1555403" y="2247454"/>
                <a:ext cx="989091" cy="164364"/>
                <a:chOff x="1555403" y="2214502"/>
                <a:chExt cx="989091" cy="164364"/>
              </a:xfrm>
            </p:grpSpPr>
            <p:pic>
              <p:nvPicPr>
                <p:cNvPr id="282" name="図 281"/>
                <p:cNvPicPr>
                  <a:picLocks noChangeAspect="1"/>
                </p:cNvPicPr>
                <p:nvPr/>
              </p:nvPicPr>
              <p:blipFill>
                <a:blip r:embed="rId4">
                  <a:clrChange>
                    <a:clrFrom>
                      <a:srgbClr val="000000"/>
                    </a:clrFrom>
                    <a:clrTo>
                      <a:srgbClr val="000000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>
                <a:xfrm rot="484789">
                  <a:off x="2397263" y="2214502"/>
                  <a:ext cx="147231" cy="147231"/>
                </a:xfrm>
                <a:prstGeom prst="rect">
                  <a:avLst/>
                </a:prstGeom>
              </p:spPr>
            </p:pic>
            <p:sp>
              <p:nvSpPr>
                <p:cNvPr id="283" name="テキスト ボックス 282"/>
                <p:cNvSpPr txBox="1"/>
                <p:nvPr/>
              </p:nvSpPr>
              <p:spPr>
                <a:xfrm>
                  <a:off x="1555403" y="2227896"/>
                  <a:ext cx="926860" cy="1509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/>
                    <a:t>13:30</a:t>
                  </a:r>
                  <a:r>
                    <a:rPr lang="ja-JP" altLang="en-US" sz="1075" dirty="0"/>
                    <a:t>～</a:t>
                  </a:r>
                  <a:r>
                    <a:rPr lang="en-US" altLang="ja-JP" sz="1075" dirty="0"/>
                    <a:t>14:00</a:t>
                  </a:r>
                </a:p>
              </p:txBody>
            </p:sp>
          </p:grpSp>
          <p:grpSp>
            <p:nvGrpSpPr>
              <p:cNvPr id="265" name="グループ化 264"/>
              <p:cNvGrpSpPr/>
              <p:nvPr/>
            </p:nvGrpSpPr>
            <p:grpSpPr>
              <a:xfrm>
                <a:off x="1553938" y="2425276"/>
                <a:ext cx="1041477" cy="218980"/>
                <a:chOff x="1553938" y="2351134"/>
                <a:chExt cx="1041477" cy="218980"/>
              </a:xfrm>
            </p:grpSpPr>
            <p:pic>
              <p:nvPicPr>
                <p:cNvPr id="280" name="Picture 4" descr="ããã©ãã£ã¹ãã¤ã©ã¹ããã®ç»åæ¤ç´¢çµæ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2376435" y="2351134"/>
                  <a:ext cx="218980" cy="21898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81" name="テキスト ボックス 280"/>
                <p:cNvSpPr txBox="1"/>
                <p:nvPr/>
              </p:nvSpPr>
              <p:spPr>
                <a:xfrm>
                  <a:off x="1553938" y="2405158"/>
                  <a:ext cx="926860" cy="1509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/>
                    <a:t>14:10</a:t>
                  </a:r>
                  <a:r>
                    <a:rPr lang="ja-JP" altLang="en-US" sz="1075" dirty="0"/>
                    <a:t>～</a:t>
                  </a:r>
                  <a:r>
                    <a:rPr lang="en-US" altLang="ja-JP" sz="1075" dirty="0"/>
                    <a:t>14:40</a:t>
                  </a:r>
                </a:p>
              </p:txBody>
            </p:sp>
          </p:grpSp>
        </p:grpSp>
        <p:sp>
          <p:nvSpPr>
            <p:cNvPr id="259" name="正方形/長方形 258"/>
            <p:cNvSpPr/>
            <p:nvPr/>
          </p:nvSpPr>
          <p:spPr>
            <a:xfrm>
              <a:off x="661163" y="2219671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  <p:sp>
          <p:nvSpPr>
            <p:cNvPr id="263" name="正方形/長方形 262"/>
            <p:cNvSpPr/>
            <p:nvPr/>
          </p:nvSpPr>
          <p:spPr>
            <a:xfrm>
              <a:off x="663639" y="2433394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285" name="グループ化 284"/>
          <p:cNvGrpSpPr/>
          <p:nvPr/>
        </p:nvGrpSpPr>
        <p:grpSpPr>
          <a:xfrm>
            <a:off x="6729163" y="4183950"/>
            <a:ext cx="1294669" cy="605799"/>
            <a:chOff x="6732031" y="2263141"/>
            <a:chExt cx="1294669" cy="605799"/>
          </a:xfrm>
        </p:grpSpPr>
        <p:grpSp>
          <p:nvGrpSpPr>
            <p:cNvPr id="341" name="グループ化 340"/>
            <p:cNvGrpSpPr/>
            <p:nvPr/>
          </p:nvGrpSpPr>
          <p:grpSpPr>
            <a:xfrm>
              <a:off x="6732031" y="2644828"/>
              <a:ext cx="1211251" cy="224112"/>
              <a:chOff x="6303138" y="4469884"/>
              <a:chExt cx="1168805" cy="216260"/>
            </a:xfrm>
          </p:grpSpPr>
          <p:grpSp>
            <p:nvGrpSpPr>
              <p:cNvPr id="348" name="グループ化 347"/>
              <p:cNvGrpSpPr/>
              <p:nvPr/>
            </p:nvGrpSpPr>
            <p:grpSpPr>
              <a:xfrm>
                <a:off x="6443627" y="4469884"/>
                <a:ext cx="1028316" cy="216260"/>
                <a:chOff x="6085347" y="4826351"/>
                <a:chExt cx="1090777" cy="229399"/>
              </a:xfrm>
            </p:grpSpPr>
            <p:pic>
              <p:nvPicPr>
                <p:cNvPr id="350" name="Picture 2" descr="ãè¹ç­ ã¤ã©ã¹ããã®ç»åæ¤ç´¢çµæ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956183" y="4826351"/>
                  <a:ext cx="219941" cy="22939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51" name="テキスト ボックス 350"/>
                <p:cNvSpPr txBox="1"/>
                <p:nvPr/>
              </p:nvSpPr>
              <p:spPr>
                <a:xfrm>
                  <a:off x="6085347" y="4878225"/>
                  <a:ext cx="983158" cy="1601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/>
                    <a:t>19:30</a:t>
                  </a:r>
                  <a:r>
                    <a:rPr lang="ja-JP" altLang="en-US" sz="1075" dirty="0"/>
                    <a:t>～</a:t>
                  </a:r>
                  <a:r>
                    <a:rPr lang="en-US" altLang="ja-JP" sz="1075" dirty="0"/>
                    <a:t>20:00</a:t>
                  </a:r>
                </a:p>
              </p:txBody>
            </p:sp>
          </p:grpSp>
          <p:sp>
            <p:nvSpPr>
              <p:cNvPr id="349" name="正方形/長方形 348"/>
              <p:cNvSpPr/>
              <p:nvPr/>
            </p:nvSpPr>
            <p:spPr>
              <a:xfrm>
                <a:off x="6303138" y="4481403"/>
                <a:ext cx="180000" cy="180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866" dirty="0"/>
              </a:p>
            </p:txBody>
          </p:sp>
        </p:grpSp>
        <p:grpSp>
          <p:nvGrpSpPr>
            <p:cNvPr id="343" name="グループ化 342"/>
            <p:cNvGrpSpPr/>
            <p:nvPr/>
          </p:nvGrpSpPr>
          <p:grpSpPr>
            <a:xfrm>
              <a:off x="6732031" y="2263141"/>
              <a:ext cx="1294669" cy="217347"/>
              <a:chOff x="3486927" y="4342618"/>
              <a:chExt cx="1233584" cy="209732"/>
            </a:xfrm>
          </p:grpSpPr>
          <p:grpSp>
            <p:nvGrpSpPr>
              <p:cNvPr id="344" name="グループ化 343"/>
              <p:cNvGrpSpPr/>
              <p:nvPr/>
            </p:nvGrpSpPr>
            <p:grpSpPr>
              <a:xfrm>
                <a:off x="3627890" y="4342618"/>
                <a:ext cx="1092621" cy="209156"/>
                <a:chOff x="3739396" y="4501996"/>
                <a:chExt cx="1092621" cy="209156"/>
              </a:xfrm>
            </p:grpSpPr>
            <p:sp>
              <p:nvSpPr>
                <p:cNvPr id="346" name="テキスト ボックス 345"/>
                <p:cNvSpPr txBox="1"/>
                <p:nvPr/>
              </p:nvSpPr>
              <p:spPr>
                <a:xfrm>
                  <a:off x="3739396" y="4560180"/>
                  <a:ext cx="915201" cy="15097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489"/>
                    </a:lnSpc>
                  </a:pPr>
                  <a:r>
                    <a:rPr lang="en-US" altLang="ja-JP" sz="1075" dirty="0" smtClean="0"/>
                    <a:t>11:00</a:t>
                  </a:r>
                  <a:r>
                    <a:rPr lang="ja-JP" altLang="en-US" sz="1075" dirty="0"/>
                    <a:t>～</a:t>
                  </a:r>
                  <a:r>
                    <a:rPr lang="en-US" altLang="ja-JP" sz="1075" dirty="0" smtClean="0"/>
                    <a:t>11:30</a:t>
                  </a:r>
                  <a:endParaRPr lang="en-US" altLang="ja-JP" sz="1075" dirty="0"/>
                </a:p>
              </p:txBody>
            </p:sp>
            <p:pic>
              <p:nvPicPr>
                <p:cNvPr id="347" name="Picture 6" descr="ãã¹ãã¬ãããã¼ã« ã¤ã©ã¹ããã®ç»åæ¤ç´¢çµæ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19746" y="4501996"/>
                  <a:ext cx="312271" cy="20883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345" name="正方形/長方形 344"/>
              <p:cNvSpPr/>
              <p:nvPr/>
            </p:nvSpPr>
            <p:spPr>
              <a:xfrm>
                <a:off x="3486927" y="4372350"/>
                <a:ext cx="180000" cy="180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866" dirty="0"/>
              </a:p>
            </p:txBody>
          </p:sp>
        </p:grpSp>
      </p:grpSp>
      <p:grpSp>
        <p:nvGrpSpPr>
          <p:cNvPr id="301" name="グループ化 300"/>
          <p:cNvGrpSpPr/>
          <p:nvPr/>
        </p:nvGrpSpPr>
        <p:grpSpPr>
          <a:xfrm>
            <a:off x="906915" y="5591626"/>
            <a:ext cx="1198666" cy="199393"/>
            <a:chOff x="678324" y="5446260"/>
            <a:chExt cx="1156661" cy="192406"/>
          </a:xfrm>
        </p:grpSpPr>
        <p:grpSp>
          <p:nvGrpSpPr>
            <p:cNvPr id="302" name="グループ化 301"/>
            <p:cNvGrpSpPr/>
            <p:nvPr/>
          </p:nvGrpSpPr>
          <p:grpSpPr>
            <a:xfrm>
              <a:off x="824417" y="5446260"/>
              <a:ext cx="1010568" cy="192406"/>
              <a:chOff x="1556135" y="2643057"/>
              <a:chExt cx="1010568" cy="192406"/>
            </a:xfrm>
          </p:grpSpPr>
          <p:pic>
            <p:nvPicPr>
              <p:cNvPr id="377" name="Picture 4" descr="ãè¹ç­ 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5595" y="2643057"/>
                <a:ext cx="171108" cy="17847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78" name="テキスト ボックス 377"/>
              <p:cNvSpPr txBox="1"/>
              <p:nvPr/>
            </p:nvSpPr>
            <p:spPr>
              <a:xfrm>
                <a:off x="1556135" y="2684493"/>
                <a:ext cx="926860" cy="150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/>
                  <a:t>19:30</a:t>
                </a:r>
                <a:r>
                  <a:rPr lang="ja-JP" altLang="en-US" sz="1075" dirty="0"/>
                  <a:t>～</a:t>
                </a:r>
                <a:r>
                  <a:rPr lang="en-US" altLang="ja-JP" sz="1075" dirty="0"/>
                  <a:t>20:00</a:t>
                </a:r>
              </a:p>
            </p:txBody>
          </p:sp>
        </p:grpSp>
        <p:sp>
          <p:nvSpPr>
            <p:cNvPr id="303" name="正方形/長方形 302"/>
            <p:cNvSpPr/>
            <p:nvPr/>
          </p:nvSpPr>
          <p:spPr>
            <a:xfrm>
              <a:off x="678324" y="5453291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227" name="グループ化 226"/>
          <p:cNvGrpSpPr/>
          <p:nvPr/>
        </p:nvGrpSpPr>
        <p:grpSpPr>
          <a:xfrm>
            <a:off x="3826885" y="5177569"/>
            <a:ext cx="1216209" cy="550482"/>
            <a:chOff x="3496290" y="4945063"/>
            <a:chExt cx="1173590" cy="531196"/>
          </a:xfrm>
        </p:grpSpPr>
        <p:grpSp>
          <p:nvGrpSpPr>
            <p:cNvPr id="232" name="グループ化 231"/>
            <p:cNvGrpSpPr/>
            <p:nvPr/>
          </p:nvGrpSpPr>
          <p:grpSpPr>
            <a:xfrm>
              <a:off x="3636567" y="4953633"/>
              <a:ext cx="974038" cy="180766"/>
              <a:chOff x="3900558" y="1418586"/>
              <a:chExt cx="974038" cy="180766"/>
            </a:xfrm>
          </p:grpSpPr>
          <p:pic>
            <p:nvPicPr>
              <p:cNvPr id="308" name="図 307"/>
              <p:cNvPicPr>
                <a:picLocks noChangeAspect="1"/>
              </p:cNvPicPr>
              <p:nvPr/>
            </p:nvPicPr>
            <p:blipFill rotWithShape="1"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6891"/>
              <a:stretch/>
            </p:blipFill>
            <p:spPr>
              <a:xfrm>
                <a:off x="4757997" y="1418586"/>
                <a:ext cx="116599" cy="180000"/>
              </a:xfrm>
              <a:prstGeom prst="rect">
                <a:avLst/>
              </a:prstGeom>
            </p:spPr>
          </p:pic>
          <p:sp>
            <p:nvSpPr>
              <p:cNvPr id="331" name="テキスト ボックス 330"/>
              <p:cNvSpPr txBox="1"/>
              <p:nvPr/>
            </p:nvSpPr>
            <p:spPr>
              <a:xfrm>
                <a:off x="3900558" y="1448381"/>
                <a:ext cx="926861" cy="150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/>
                  <a:t>11:00</a:t>
                </a:r>
                <a:r>
                  <a:rPr lang="ja-JP" altLang="en-US" sz="1075" dirty="0"/>
                  <a:t>～</a:t>
                </a:r>
                <a:r>
                  <a:rPr lang="en-US" altLang="ja-JP" sz="1075" dirty="0"/>
                  <a:t>11:30</a:t>
                </a:r>
              </a:p>
            </p:txBody>
          </p:sp>
        </p:grpSp>
        <p:sp>
          <p:nvSpPr>
            <p:cNvPr id="253" name="正方形/長方形 252"/>
            <p:cNvSpPr/>
            <p:nvPr/>
          </p:nvSpPr>
          <p:spPr>
            <a:xfrm>
              <a:off x="3496290" y="4945063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  <p:grpSp>
          <p:nvGrpSpPr>
            <p:cNvPr id="255" name="グループ化 254"/>
            <p:cNvGrpSpPr/>
            <p:nvPr/>
          </p:nvGrpSpPr>
          <p:grpSpPr>
            <a:xfrm>
              <a:off x="3639056" y="5256482"/>
              <a:ext cx="1030824" cy="219777"/>
              <a:chOff x="3765648" y="5428436"/>
              <a:chExt cx="1030824" cy="219777"/>
            </a:xfrm>
          </p:grpSpPr>
          <p:sp>
            <p:nvSpPr>
              <p:cNvPr id="258" name="テキスト ボックス 257"/>
              <p:cNvSpPr txBox="1"/>
              <p:nvPr/>
            </p:nvSpPr>
            <p:spPr>
              <a:xfrm>
                <a:off x="3765648" y="5497242"/>
                <a:ext cx="926861" cy="150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 smtClean="0"/>
                  <a:t>14</a:t>
                </a:r>
                <a:r>
                  <a:rPr lang="en-US" altLang="ja-JP" sz="1075" dirty="0"/>
                  <a:t>:</a:t>
                </a:r>
                <a:r>
                  <a:rPr lang="en-US" altLang="ja-JP" sz="1075" dirty="0" smtClean="0"/>
                  <a:t>30</a:t>
                </a:r>
                <a:r>
                  <a:rPr lang="ja-JP" altLang="en-US" sz="1075" dirty="0"/>
                  <a:t>～</a:t>
                </a:r>
                <a:r>
                  <a:rPr lang="en-US" altLang="ja-JP" sz="1075" dirty="0"/>
                  <a:t>15:00</a:t>
                </a:r>
              </a:p>
            </p:txBody>
          </p:sp>
          <p:pic>
            <p:nvPicPr>
              <p:cNvPr id="307" name="Picture 4" descr="ããã©ãã£ã¹ãã¤ã©ã¹ããã®ç»åæ¤ç´¢çµæ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4577492" y="5428436"/>
                <a:ext cx="218980" cy="2189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56" name="正方形/長方形 255"/>
            <p:cNvSpPr/>
            <p:nvPr/>
          </p:nvSpPr>
          <p:spPr>
            <a:xfrm>
              <a:off x="3497427" y="5281230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362" name="グループ化 361"/>
          <p:cNvGrpSpPr/>
          <p:nvPr/>
        </p:nvGrpSpPr>
        <p:grpSpPr>
          <a:xfrm>
            <a:off x="5302181" y="1246391"/>
            <a:ext cx="1155208" cy="432188"/>
            <a:chOff x="4918637" y="4051230"/>
            <a:chExt cx="1114727" cy="417043"/>
          </a:xfrm>
        </p:grpSpPr>
        <p:grpSp>
          <p:nvGrpSpPr>
            <p:cNvPr id="363" name="グループ化 362"/>
            <p:cNvGrpSpPr/>
            <p:nvPr/>
          </p:nvGrpSpPr>
          <p:grpSpPr>
            <a:xfrm>
              <a:off x="4994315" y="4066552"/>
              <a:ext cx="1039049" cy="401721"/>
              <a:chOff x="5314636" y="1231544"/>
              <a:chExt cx="1039049" cy="401721"/>
            </a:xfrm>
          </p:grpSpPr>
          <p:grpSp>
            <p:nvGrpSpPr>
              <p:cNvPr id="366" name="グループ化 365"/>
              <p:cNvGrpSpPr/>
              <p:nvPr/>
            </p:nvGrpSpPr>
            <p:grpSpPr>
              <a:xfrm>
                <a:off x="5314636" y="1268059"/>
                <a:ext cx="1005689" cy="365206"/>
                <a:chOff x="5232773" y="3175063"/>
                <a:chExt cx="1005689" cy="297561"/>
              </a:xfrm>
            </p:grpSpPr>
            <p:grpSp>
              <p:nvGrpSpPr>
                <p:cNvPr id="368" name="グループ化 367"/>
                <p:cNvGrpSpPr/>
                <p:nvPr/>
              </p:nvGrpSpPr>
              <p:grpSpPr>
                <a:xfrm>
                  <a:off x="5232773" y="3175063"/>
                  <a:ext cx="989369" cy="289656"/>
                  <a:chOff x="4939491" y="1266471"/>
                  <a:chExt cx="1049463" cy="307247"/>
                </a:xfrm>
              </p:grpSpPr>
              <p:sp>
                <p:nvSpPr>
                  <p:cNvPr id="370" name="テキスト ボックス 369"/>
                  <p:cNvSpPr txBox="1"/>
                  <p:nvPr/>
                </p:nvSpPr>
                <p:spPr>
                  <a:xfrm>
                    <a:off x="4978134" y="1443241"/>
                    <a:ext cx="983157" cy="1304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>
                      <a:lnSpc>
                        <a:spcPts val="489"/>
                      </a:lnSpc>
                    </a:pPr>
                    <a:r>
                      <a:rPr lang="en-US" altLang="ja-JP" sz="1075" dirty="0"/>
                      <a:t>15:40</a:t>
                    </a:r>
                    <a:r>
                      <a:rPr lang="ja-JP" altLang="en-US" sz="1075" dirty="0"/>
                      <a:t>～</a:t>
                    </a:r>
                    <a:r>
                      <a:rPr lang="en-US" altLang="ja-JP" sz="1075" dirty="0"/>
                      <a:t>16:20</a:t>
                    </a:r>
                  </a:p>
                </p:txBody>
              </p:sp>
              <p:sp>
                <p:nvSpPr>
                  <p:cNvPr id="371" name="テキスト ボックス 370"/>
                  <p:cNvSpPr txBox="1"/>
                  <p:nvPr/>
                </p:nvSpPr>
                <p:spPr>
                  <a:xfrm>
                    <a:off x="4939491" y="1266471"/>
                    <a:ext cx="1049463" cy="1304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ts val="489"/>
                      </a:lnSpc>
                    </a:pPr>
                    <a:r>
                      <a:rPr lang="en-US" altLang="ja-JP" sz="1075" dirty="0"/>
                      <a:t>15:00</a:t>
                    </a:r>
                    <a:r>
                      <a:rPr lang="ja-JP" altLang="en-US" sz="1075" dirty="0"/>
                      <a:t>～</a:t>
                    </a:r>
                    <a:r>
                      <a:rPr lang="en-US" altLang="ja-JP" sz="1075" dirty="0"/>
                      <a:t>15:30</a:t>
                    </a:r>
                  </a:p>
                </p:txBody>
              </p:sp>
            </p:grpSp>
            <p:pic>
              <p:nvPicPr>
                <p:cNvPr id="369" name="図 368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56891"/>
                <a:stretch/>
              </p:blipFill>
              <p:spPr>
                <a:xfrm>
                  <a:off x="6124459" y="3296632"/>
                  <a:ext cx="114003" cy="175992"/>
                </a:xfrm>
                <a:prstGeom prst="rect">
                  <a:avLst/>
                </a:prstGeom>
              </p:spPr>
            </p:pic>
          </p:grpSp>
          <p:pic>
            <p:nvPicPr>
              <p:cNvPr id="367" name="図 366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182214" y="1231544"/>
                <a:ext cx="171471" cy="180000"/>
              </a:xfrm>
              <a:prstGeom prst="rect">
                <a:avLst/>
              </a:prstGeom>
            </p:spPr>
          </p:pic>
        </p:grpSp>
        <p:sp>
          <p:nvSpPr>
            <p:cNvPr id="364" name="正方形/長方形 363"/>
            <p:cNvSpPr/>
            <p:nvPr/>
          </p:nvSpPr>
          <p:spPr>
            <a:xfrm>
              <a:off x="4918637" y="4051230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  <p:sp>
          <p:nvSpPr>
            <p:cNvPr id="365" name="正方形/長方形 364"/>
            <p:cNvSpPr/>
            <p:nvPr/>
          </p:nvSpPr>
          <p:spPr>
            <a:xfrm>
              <a:off x="4919070" y="4273124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372" name="グループ化 371"/>
          <p:cNvGrpSpPr/>
          <p:nvPr/>
        </p:nvGrpSpPr>
        <p:grpSpPr>
          <a:xfrm>
            <a:off x="5305350" y="1712728"/>
            <a:ext cx="1159395" cy="194962"/>
            <a:chOff x="4914146" y="4499830"/>
            <a:chExt cx="1118768" cy="188129"/>
          </a:xfrm>
        </p:grpSpPr>
        <p:grpSp>
          <p:nvGrpSpPr>
            <p:cNvPr id="373" name="グループ化 372"/>
            <p:cNvGrpSpPr/>
            <p:nvPr/>
          </p:nvGrpSpPr>
          <p:grpSpPr>
            <a:xfrm>
              <a:off x="5027581" y="4499830"/>
              <a:ext cx="1005333" cy="187566"/>
              <a:chOff x="5340001" y="1647414"/>
              <a:chExt cx="1005333" cy="187566"/>
            </a:xfrm>
          </p:grpSpPr>
          <p:sp>
            <p:nvSpPr>
              <p:cNvPr id="379" name="テキスト ボックス 378"/>
              <p:cNvSpPr txBox="1"/>
              <p:nvPr/>
            </p:nvSpPr>
            <p:spPr>
              <a:xfrm>
                <a:off x="5340001" y="1684010"/>
                <a:ext cx="926859" cy="150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/>
                  <a:t>19:00</a:t>
                </a:r>
                <a:r>
                  <a:rPr lang="ja-JP" altLang="en-US" sz="1075" dirty="0"/>
                  <a:t>～</a:t>
                </a:r>
                <a:r>
                  <a:rPr lang="en-US" altLang="ja-JP" sz="1075" dirty="0"/>
                  <a:t>19:40</a:t>
                </a:r>
              </a:p>
            </p:txBody>
          </p:sp>
          <p:pic>
            <p:nvPicPr>
              <p:cNvPr id="380" name="図 379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173863" y="1647414"/>
                <a:ext cx="171471" cy="180000"/>
              </a:xfrm>
              <a:prstGeom prst="rect">
                <a:avLst/>
              </a:prstGeom>
            </p:spPr>
          </p:pic>
        </p:grpSp>
        <p:sp>
          <p:nvSpPr>
            <p:cNvPr id="374" name="正方形/長方形 373"/>
            <p:cNvSpPr/>
            <p:nvPr/>
          </p:nvSpPr>
          <p:spPr>
            <a:xfrm>
              <a:off x="4914146" y="4507959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381" name="グループ化 380"/>
          <p:cNvGrpSpPr/>
          <p:nvPr/>
        </p:nvGrpSpPr>
        <p:grpSpPr>
          <a:xfrm>
            <a:off x="5438932" y="3984810"/>
            <a:ext cx="1155208" cy="449444"/>
            <a:chOff x="4918637" y="4051230"/>
            <a:chExt cx="1114727" cy="433695"/>
          </a:xfrm>
        </p:grpSpPr>
        <p:grpSp>
          <p:nvGrpSpPr>
            <p:cNvPr id="382" name="グループ化 381"/>
            <p:cNvGrpSpPr/>
            <p:nvPr/>
          </p:nvGrpSpPr>
          <p:grpSpPr>
            <a:xfrm>
              <a:off x="4994315" y="4066552"/>
              <a:ext cx="1039049" cy="418373"/>
              <a:chOff x="5314636" y="1231544"/>
              <a:chExt cx="1039049" cy="418373"/>
            </a:xfrm>
          </p:grpSpPr>
          <p:grpSp>
            <p:nvGrpSpPr>
              <p:cNvPr id="400" name="グループ化 399"/>
              <p:cNvGrpSpPr/>
              <p:nvPr/>
            </p:nvGrpSpPr>
            <p:grpSpPr>
              <a:xfrm>
                <a:off x="5314636" y="1268063"/>
                <a:ext cx="1005689" cy="381854"/>
                <a:chOff x="5232773" y="3175063"/>
                <a:chExt cx="1005689" cy="311125"/>
              </a:xfrm>
            </p:grpSpPr>
            <p:grpSp>
              <p:nvGrpSpPr>
                <p:cNvPr id="402" name="グループ化 401"/>
                <p:cNvGrpSpPr/>
                <p:nvPr/>
              </p:nvGrpSpPr>
              <p:grpSpPr>
                <a:xfrm>
                  <a:off x="5232773" y="3175063"/>
                  <a:ext cx="989369" cy="296438"/>
                  <a:chOff x="4939491" y="1266471"/>
                  <a:chExt cx="1049463" cy="314441"/>
                </a:xfrm>
              </p:grpSpPr>
              <p:sp>
                <p:nvSpPr>
                  <p:cNvPr id="411" name="テキスト ボックス 410"/>
                  <p:cNvSpPr txBox="1"/>
                  <p:nvPr/>
                </p:nvSpPr>
                <p:spPr>
                  <a:xfrm>
                    <a:off x="4978134" y="1450435"/>
                    <a:ext cx="983157" cy="1304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>
                      <a:lnSpc>
                        <a:spcPts val="489"/>
                      </a:lnSpc>
                    </a:pPr>
                    <a:r>
                      <a:rPr lang="en-US" altLang="ja-JP" sz="1075" dirty="0"/>
                      <a:t>15:40</a:t>
                    </a:r>
                    <a:r>
                      <a:rPr lang="ja-JP" altLang="en-US" sz="1075" dirty="0"/>
                      <a:t>～</a:t>
                    </a:r>
                    <a:r>
                      <a:rPr lang="en-US" altLang="ja-JP" sz="1075" dirty="0"/>
                      <a:t>16:20</a:t>
                    </a:r>
                  </a:p>
                </p:txBody>
              </p:sp>
              <p:sp>
                <p:nvSpPr>
                  <p:cNvPr id="412" name="テキスト ボックス 411"/>
                  <p:cNvSpPr txBox="1"/>
                  <p:nvPr/>
                </p:nvSpPr>
                <p:spPr>
                  <a:xfrm>
                    <a:off x="4939491" y="1266471"/>
                    <a:ext cx="1049463" cy="1304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ts val="489"/>
                      </a:lnSpc>
                    </a:pPr>
                    <a:r>
                      <a:rPr lang="en-US" altLang="ja-JP" sz="1075" dirty="0"/>
                      <a:t>15:00</a:t>
                    </a:r>
                    <a:r>
                      <a:rPr lang="ja-JP" altLang="en-US" sz="1075" dirty="0"/>
                      <a:t>～</a:t>
                    </a:r>
                    <a:r>
                      <a:rPr lang="en-US" altLang="ja-JP" sz="1075" dirty="0"/>
                      <a:t>15:30</a:t>
                    </a:r>
                  </a:p>
                </p:txBody>
              </p:sp>
            </p:grpSp>
            <p:pic>
              <p:nvPicPr>
                <p:cNvPr id="403" name="図 402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56891"/>
                <a:stretch/>
              </p:blipFill>
              <p:spPr>
                <a:xfrm>
                  <a:off x="6124459" y="3310196"/>
                  <a:ext cx="114003" cy="175992"/>
                </a:xfrm>
                <a:prstGeom prst="rect">
                  <a:avLst/>
                </a:prstGeom>
              </p:spPr>
            </p:pic>
          </p:grpSp>
          <p:pic>
            <p:nvPicPr>
              <p:cNvPr id="401" name="図 400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182214" y="1231544"/>
                <a:ext cx="171471" cy="180000"/>
              </a:xfrm>
              <a:prstGeom prst="rect">
                <a:avLst/>
              </a:prstGeom>
            </p:spPr>
          </p:pic>
        </p:grpSp>
        <p:sp>
          <p:nvSpPr>
            <p:cNvPr id="398" name="正方形/長方形 397"/>
            <p:cNvSpPr/>
            <p:nvPr/>
          </p:nvSpPr>
          <p:spPr>
            <a:xfrm>
              <a:off x="4918637" y="4051230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  <p:sp>
          <p:nvSpPr>
            <p:cNvPr id="399" name="正方形/長方形 398"/>
            <p:cNvSpPr/>
            <p:nvPr/>
          </p:nvSpPr>
          <p:spPr>
            <a:xfrm>
              <a:off x="4919070" y="4273124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413" name="グループ化 412"/>
          <p:cNvGrpSpPr/>
          <p:nvPr/>
        </p:nvGrpSpPr>
        <p:grpSpPr>
          <a:xfrm>
            <a:off x="5232378" y="4432240"/>
            <a:ext cx="1305652" cy="225497"/>
            <a:chOff x="5324508" y="4402259"/>
            <a:chExt cx="1305652" cy="225497"/>
          </a:xfrm>
        </p:grpSpPr>
        <p:grpSp>
          <p:nvGrpSpPr>
            <p:cNvPr id="414" name="グループ化 413"/>
            <p:cNvGrpSpPr/>
            <p:nvPr/>
          </p:nvGrpSpPr>
          <p:grpSpPr>
            <a:xfrm>
              <a:off x="5504645" y="4419355"/>
              <a:ext cx="1125515" cy="208401"/>
              <a:chOff x="5251827" y="2507645"/>
              <a:chExt cx="1125515" cy="208401"/>
            </a:xfrm>
          </p:grpSpPr>
          <p:sp>
            <p:nvSpPr>
              <p:cNvPr id="421" name="テキスト ボックス 420"/>
              <p:cNvSpPr txBox="1"/>
              <p:nvPr/>
            </p:nvSpPr>
            <p:spPr>
              <a:xfrm>
                <a:off x="5304235" y="2541768"/>
                <a:ext cx="960519" cy="1742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71"/>
                  </a:lnSpc>
                </a:pPr>
                <a:r>
                  <a:rPr lang="en-US" altLang="ja-JP" sz="1080" dirty="0" smtClean="0"/>
                  <a:t>16:30</a:t>
                </a:r>
                <a:r>
                  <a:rPr lang="ja-JP" altLang="en-US" sz="1080" dirty="0" smtClean="0"/>
                  <a:t>～</a:t>
                </a:r>
                <a:r>
                  <a:rPr lang="en-US" altLang="ja-JP" sz="1080" dirty="0" smtClean="0"/>
                  <a:t>17:10</a:t>
                </a:r>
                <a:endParaRPr lang="en-US" altLang="ja-JP" sz="1080" dirty="0"/>
              </a:p>
            </p:txBody>
          </p:sp>
          <p:pic>
            <p:nvPicPr>
              <p:cNvPr id="422" name="図 421"/>
              <p:cNvPicPr>
                <a:picLocks noChangeAspect="1"/>
              </p:cNvPicPr>
              <p:nvPr/>
            </p:nvPicPr>
            <p:blipFill rotWithShape="1"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097" r="26630" b="48186"/>
              <a:stretch/>
            </p:blipFill>
            <p:spPr>
              <a:xfrm>
                <a:off x="6202743" y="2508208"/>
                <a:ext cx="174599" cy="165600"/>
              </a:xfrm>
              <a:prstGeom prst="rect">
                <a:avLst/>
              </a:prstGeom>
            </p:spPr>
          </p:pic>
          <p:pic>
            <p:nvPicPr>
              <p:cNvPr id="423" name="図 422"/>
              <p:cNvPicPr>
                <a:picLocks noChangeAspect="1"/>
              </p:cNvPicPr>
              <p:nvPr/>
            </p:nvPicPr>
            <p:blipFill>
              <a:blip r:embed="rId11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5251827" y="2507645"/>
                <a:ext cx="180274" cy="180274"/>
              </a:xfrm>
              <a:prstGeom prst="rect">
                <a:avLst/>
              </a:prstGeom>
            </p:spPr>
          </p:pic>
        </p:grpSp>
        <p:sp>
          <p:nvSpPr>
            <p:cNvPr id="420" name="正方形/長方形 419"/>
            <p:cNvSpPr/>
            <p:nvPr/>
          </p:nvSpPr>
          <p:spPr>
            <a:xfrm>
              <a:off x="5324508" y="4402259"/>
              <a:ext cx="186537" cy="18653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424" name="グループ化 423"/>
          <p:cNvGrpSpPr/>
          <p:nvPr/>
        </p:nvGrpSpPr>
        <p:grpSpPr>
          <a:xfrm>
            <a:off x="5302181" y="5119641"/>
            <a:ext cx="1155208" cy="432188"/>
            <a:chOff x="4918637" y="4051230"/>
            <a:chExt cx="1114727" cy="417043"/>
          </a:xfrm>
        </p:grpSpPr>
        <p:grpSp>
          <p:nvGrpSpPr>
            <p:cNvPr id="441" name="グループ化 440"/>
            <p:cNvGrpSpPr/>
            <p:nvPr/>
          </p:nvGrpSpPr>
          <p:grpSpPr>
            <a:xfrm>
              <a:off x="4994315" y="4066552"/>
              <a:ext cx="1039049" cy="401721"/>
              <a:chOff x="5314636" y="1231544"/>
              <a:chExt cx="1039049" cy="401721"/>
            </a:xfrm>
          </p:grpSpPr>
          <p:grpSp>
            <p:nvGrpSpPr>
              <p:cNvPr id="444" name="グループ化 443"/>
              <p:cNvGrpSpPr/>
              <p:nvPr/>
            </p:nvGrpSpPr>
            <p:grpSpPr>
              <a:xfrm>
                <a:off x="5314636" y="1268059"/>
                <a:ext cx="1005689" cy="365206"/>
                <a:chOff x="5232773" y="3175063"/>
                <a:chExt cx="1005689" cy="297561"/>
              </a:xfrm>
            </p:grpSpPr>
            <p:grpSp>
              <p:nvGrpSpPr>
                <p:cNvPr id="446" name="グループ化 445"/>
                <p:cNvGrpSpPr/>
                <p:nvPr/>
              </p:nvGrpSpPr>
              <p:grpSpPr>
                <a:xfrm>
                  <a:off x="5232773" y="3175063"/>
                  <a:ext cx="989369" cy="289656"/>
                  <a:chOff x="4939491" y="1266471"/>
                  <a:chExt cx="1049463" cy="307247"/>
                </a:xfrm>
              </p:grpSpPr>
              <p:sp>
                <p:nvSpPr>
                  <p:cNvPr id="448" name="テキスト ボックス 447"/>
                  <p:cNvSpPr txBox="1"/>
                  <p:nvPr/>
                </p:nvSpPr>
                <p:spPr>
                  <a:xfrm>
                    <a:off x="4978134" y="1443241"/>
                    <a:ext cx="983157" cy="1304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>
                      <a:lnSpc>
                        <a:spcPts val="489"/>
                      </a:lnSpc>
                    </a:pPr>
                    <a:r>
                      <a:rPr lang="en-US" altLang="ja-JP" sz="1075" dirty="0"/>
                      <a:t>15:40</a:t>
                    </a:r>
                    <a:r>
                      <a:rPr lang="ja-JP" altLang="en-US" sz="1075" dirty="0"/>
                      <a:t>～</a:t>
                    </a:r>
                    <a:r>
                      <a:rPr lang="en-US" altLang="ja-JP" sz="1075" dirty="0"/>
                      <a:t>16:20</a:t>
                    </a:r>
                  </a:p>
                </p:txBody>
              </p:sp>
              <p:sp>
                <p:nvSpPr>
                  <p:cNvPr id="449" name="テキスト ボックス 448"/>
                  <p:cNvSpPr txBox="1"/>
                  <p:nvPr/>
                </p:nvSpPr>
                <p:spPr>
                  <a:xfrm>
                    <a:off x="4939491" y="1266471"/>
                    <a:ext cx="1049463" cy="1304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ts val="489"/>
                      </a:lnSpc>
                    </a:pPr>
                    <a:r>
                      <a:rPr lang="en-US" altLang="ja-JP" sz="1075" dirty="0"/>
                      <a:t>15:00</a:t>
                    </a:r>
                    <a:r>
                      <a:rPr lang="ja-JP" altLang="en-US" sz="1075" dirty="0"/>
                      <a:t>～</a:t>
                    </a:r>
                    <a:r>
                      <a:rPr lang="en-US" altLang="ja-JP" sz="1075" dirty="0"/>
                      <a:t>15:30</a:t>
                    </a:r>
                  </a:p>
                </p:txBody>
              </p:sp>
            </p:grpSp>
            <p:pic>
              <p:nvPicPr>
                <p:cNvPr id="447" name="図 446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56891"/>
                <a:stretch/>
              </p:blipFill>
              <p:spPr>
                <a:xfrm>
                  <a:off x="6124459" y="3296632"/>
                  <a:ext cx="114003" cy="175992"/>
                </a:xfrm>
                <a:prstGeom prst="rect">
                  <a:avLst/>
                </a:prstGeom>
              </p:spPr>
            </p:pic>
          </p:grpSp>
          <p:pic>
            <p:nvPicPr>
              <p:cNvPr id="445" name="図 444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182214" y="1231544"/>
                <a:ext cx="171471" cy="180000"/>
              </a:xfrm>
              <a:prstGeom prst="rect">
                <a:avLst/>
              </a:prstGeom>
            </p:spPr>
          </p:pic>
        </p:grpSp>
        <p:sp>
          <p:nvSpPr>
            <p:cNvPr id="442" name="正方形/長方形 441"/>
            <p:cNvSpPr/>
            <p:nvPr/>
          </p:nvSpPr>
          <p:spPr>
            <a:xfrm>
              <a:off x="4918637" y="4051230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  <p:sp>
          <p:nvSpPr>
            <p:cNvPr id="443" name="正方形/長方形 442"/>
            <p:cNvSpPr/>
            <p:nvPr/>
          </p:nvSpPr>
          <p:spPr>
            <a:xfrm>
              <a:off x="4919070" y="4273124"/>
              <a:ext cx="180000" cy="1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grpSp>
        <p:nvGrpSpPr>
          <p:cNvPr id="450" name="グループ化 449"/>
          <p:cNvGrpSpPr/>
          <p:nvPr/>
        </p:nvGrpSpPr>
        <p:grpSpPr>
          <a:xfrm>
            <a:off x="5306843" y="5560038"/>
            <a:ext cx="1111170" cy="223845"/>
            <a:chOff x="5314792" y="4580674"/>
            <a:chExt cx="1111170" cy="223845"/>
          </a:xfrm>
        </p:grpSpPr>
        <p:grpSp>
          <p:nvGrpSpPr>
            <p:cNvPr id="451" name="グループ化 450"/>
            <p:cNvGrpSpPr/>
            <p:nvPr/>
          </p:nvGrpSpPr>
          <p:grpSpPr>
            <a:xfrm>
              <a:off x="5424507" y="4580674"/>
              <a:ext cx="1001455" cy="223845"/>
              <a:chOff x="5517642" y="5876095"/>
              <a:chExt cx="1001455" cy="223845"/>
            </a:xfrm>
          </p:grpSpPr>
          <p:sp>
            <p:nvSpPr>
              <p:cNvPr id="453" name="テキスト ボックス 452"/>
              <p:cNvSpPr txBox="1"/>
              <p:nvPr/>
            </p:nvSpPr>
            <p:spPr>
              <a:xfrm>
                <a:off x="5517642" y="5941900"/>
                <a:ext cx="960520" cy="1564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489"/>
                  </a:lnSpc>
                </a:pPr>
                <a:r>
                  <a:rPr lang="en-US" altLang="ja-JP" sz="1075" dirty="0" smtClean="0">
                    <a:solidFill>
                      <a:prstClr val="black"/>
                    </a:solidFill>
                  </a:rPr>
                  <a:t>19:00</a:t>
                </a:r>
                <a:r>
                  <a:rPr lang="ja-JP" altLang="en-US" sz="1075" dirty="0" smtClean="0">
                    <a:solidFill>
                      <a:prstClr val="black"/>
                    </a:solidFill>
                  </a:rPr>
                  <a:t>～</a:t>
                </a:r>
                <a:r>
                  <a:rPr lang="en-US" altLang="ja-JP" sz="1075" dirty="0" smtClean="0">
                    <a:solidFill>
                      <a:prstClr val="black"/>
                    </a:solidFill>
                  </a:rPr>
                  <a:t>19:40</a:t>
                </a:r>
                <a:endParaRPr lang="en-US" altLang="ja-JP" sz="1075" dirty="0">
                  <a:solidFill>
                    <a:prstClr val="black"/>
                  </a:solidFill>
                </a:endParaRPr>
              </a:p>
            </p:txBody>
          </p:sp>
          <p:pic>
            <p:nvPicPr>
              <p:cNvPr id="454" name="図 453"/>
              <p:cNvPicPr>
                <a:picLocks noChangeAspect="1"/>
              </p:cNvPicPr>
              <p:nvPr/>
            </p:nvPicPr>
            <p:blipFill rotWithShape="1"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6891"/>
              <a:stretch/>
            </p:blipFill>
            <p:spPr>
              <a:xfrm>
                <a:off x="6400954" y="5876095"/>
                <a:ext cx="118143" cy="223845"/>
              </a:xfrm>
              <a:prstGeom prst="rect">
                <a:avLst/>
              </a:prstGeom>
            </p:spPr>
          </p:pic>
        </p:grpSp>
        <p:sp>
          <p:nvSpPr>
            <p:cNvPr id="452" name="正方形/長方形 451"/>
            <p:cNvSpPr/>
            <p:nvPr/>
          </p:nvSpPr>
          <p:spPr>
            <a:xfrm>
              <a:off x="5314792" y="4610867"/>
              <a:ext cx="186537" cy="18653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66" dirty="0"/>
            </a:p>
          </p:txBody>
        </p:sp>
      </p:grpSp>
      <p:sp>
        <p:nvSpPr>
          <p:cNvPr id="284" name="テキスト ボックス 283"/>
          <p:cNvSpPr txBox="1"/>
          <p:nvPr/>
        </p:nvSpPr>
        <p:spPr>
          <a:xfrm>
            <a:off x="850902" y="3655814"/>
            <a:ext cx="1296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 smtClean="0">
                <a:solidFill>
                  <a:srgbClr val="FF0000"/>
                </a:solidFill>
              </a:rPr>
              <a:t>※</a:t>
            </a:r>
            <a:r>
              <a:rPr lang="ja-JP" altLang="en-US" sz="1000" dirty="0" smtClean="0">
                <a:solidFill>
                  <a:srgbClr val="FF0000"/>
                </a:solidFill>
              </a:rPr>
              <a:t>腹筋は</a:t>
            </a:r>
            <a:r>
              <a:rPr lang="en-US" altLang="ja-JP" sz="1000" dirty="0" smtClean="0">
                <a:solidFill>
                  <a:srgbClr val="FF0000"/>
                </a:solidFill>
              </a:rPr>
              <a:t>5</a:t>
            </a:r>
            <a:r>
              <a:rPr lang="ja-JP" altLang="en-US" sz="1000" dirty="0" smtClean="0">
                <a:solidFill>
                  <a:srgbClr val="FF0000"/>
                </a:solidFill>
              </a:rPr>
              <a:t>日へ振替</a:t>
            </a:r>
            <a:endParaRPr lang="en-US" altLang="ja-JP" sz="1000" dirty="0" smtClean="0">
              <a:solidFill>
                <a:srgbClr val="FF0000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488" y="1001187"/>
            <a:ext cx="1398994" cy="10440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220" y="989222"/>
            <a:ext cx="907200" cy="1008000"/>
          </a:xfrm>
          <a:prstGeom prst="rect">
            <a:avLst/>
          </a:prstGeom>
        </p:spPr>
      </p:pic>
      <p:sp>
        <p:nvSpPr>
          <p:cNvPr id="290" name="テキスト ボックス 289"/>
          <p:cNvSpPr txBox="1"/>
          <p:nvPr/>
        </p:nvSpPr>
        <p:spPr>
          <a:xfrm>
            <a:off x="6730139" y="4975595"/>
            <a:ext cx="12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 smtClean="0">
                <a:solidFill>
                  <a:srgbClr val="FF0000"/>
                </a:solidFill>
              </a:rPr>
              <a:t>※</a:t>
            </a:r>
            <a:r>
              <a:rPr lang="ja-JP" altLang="en-US" sz="1000" dirty="0" smtClean="0">
                <a:solidFill>
                  <a:srgbClr val="FF0000"/>
                </a:solidFill>
              </a:rPr>
              <a:t>都合</a:t>
            </a:r>
            <a:r>
              <a:rPr lang="ja-JP" altLang="en-US" sz="1000" dirty="0" smtClean="0">
                <a:solidFill>
                  <a:srgbClr val="FF0000"/>
                </a:solidFill>
              </a:rPr>
              <a:t>に</a:t>
            </a:r>
            <a:r>
              <a:rPr lang="ja-JP" altLang="en-US" sz="1000" dirty="0" smtClean="0">
                <a:solidFill>
                  <a:srgbClr val="FF0000"/>
                </a:solidFill>
              </a:rPr>
              <a:t>より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000" dirty="0" smtClean="0">
                <a:solidFill>
                  <a:srgbClr val="FF0000"/>
                </a:solidFill>
              </a:rPr>
              <a:t>ポールストレッチは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000" dirty="0" smtClean="0">
                <a:solidFill>
                  <a:srgbClr val="FF0000"/>
                </a:solidFill>
              </a:rPr>
              <a:t>お</a:t>
            </a:r>
            <a:r>
              <a:rPr lang="ja-JP" altLang="en-US" sz="1000" dirty="0">
                <a:solidFill>
                  <a:srgbClr val="FF0000"/>
                </a:solidFill>
              </a:rPr>
              <a:t>休</a:t>
            </a:r>
            <a:r>
              <a:rPr lang="ja-JP" altLang="en-US" sz="1000" dirty="0" smtClean="0">
                <a:solidFill>
                  <a:srgbClr val="FF0000"/>
                </a:solidFill>
              </a:rPr>
              <a:t>み</a:t>
            </a:r>
            <a:r>
              <a:rPr lang="ja-JP" altLang="en-US" sz="1000" dirty="0" smtClean="0">
                <a:solidFill>
                  <a:srgbClr val="FF0000"/>
                </a:solidFill>
              </a:rPr>
              <a:t>です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pPr algn="ctr"/>
            <a:endParaRPr lang="en-US" altLang="ja-JP" sz="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1400" dirty="0" smtClean="0"/>
              <a:t>時短営業</a:t>
            </a:r>
            <a:endParaRPr lang="en-US" altLang="ja-JP" sz="1400" dirty="0" smtClean="0"/>
          </a:p>
        </p:txBody>
      </p:sp>
      <p:sp>
        <p:nvSpPr>
          <p:cNvPr id="355" name="テキスト ボックス 354"/>
          <p:cNvSpPr txBox="1"/>
          <p:nvPr/>
        </p:nvSpPr>
        <p:spPr>
          <a:xfrm>
            <a:off x="8357655" y="1235675"/>
            <a:ext cx="90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 smtClean="0">
                <a:solidFill>
                  <a:srgbClr val="FF0000"/>
                </a:solidFill>
              </a:rPr>
              <a:t>※ZUMBA®</a:t>
            </a:r>
            <a:r>
              <a:rPr lang="ja-JP" altLang="en-US" sz="1000" dirty="0" smtClean="0">
                <a:solidFill>
                  <a:srgbClr val="FF0000"/>
                </a:solidFill>
              </a:rPr>
              <a:t>は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000" dirty="0" smtClean="0">
                <a:solidFill>
                  <a:srgbClr val="FF0000"/>
                </a:solidFill>
              </a:rPr>
              <a:t>第</a:t>
            </a:r>
            <a:r>
              <a:rPr lang="en-US" altLang="ja-JP" sz="1000" dirty="0" smtClean="0">
                <a:solidFill>
                  <a:srgbClr val="FF0000"/>
                </a:solidFill>
              </a:rPr>
              <a:t>2</a:t>
            </a:r>
            <a:r>
              <a:rPr lang="ja-JP" altLang="en-US" sz="1000" dirty="0" smtClean="0">
                <a:solidFill>
                  <a:srgbClr val="FF0000"/>
                </a:solidFill>
              </a:rPr>
              <a:t>・</a:t>
            </a:r>
            <a:r>
              <a:rPr lang="en-US" altLang="ja-JP" sz="1000" dirty="0" smtClean="0">
                <a:solidFill>
                  <a:srgbClr val="FF0000"/>
                </a:solidFill>
              </a:rPr>
              <a:t>4</a:t>
            </a:r>
            <a:r>
              <a:rPr lang="ja-JP" altLang="en-US" sz="1000" dirty="0" smtClean="0">
                <a:solidFill>
                  <a:srgbClr val="FF0000"/>
                </a:solidFill>
              </a:rPr>
              <a:t>に変更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000" dirty="0" smtClean="0">
                <a:solidFill>
                  <a:srgbClr val="FF0000"/>
                </a:solidFill>
              </a:rPr>
              <a:t>していま</a:t>
            </a:r>
            <a:r>
              <a:rPr lang="ja-JP" altLang="en-US" sz="1000" dirty="0">
                <a:solidFill>
                  <a:srgbClr val="FF0000"/>
                </a:solidFill>
              </a:rPr>
              <a:t>す</a:t>
            </a:r>
            <a:endParaRPr lang="en-US" altLang="ja-JP" sz="1000" dirty="0" smtClean="0">
              <a:solidFill>
                <a:srgbClr val="FF0000"/>
              </a:solidFill>
            </a:endParaRPr>
          </a:p>
        </p:txBody>
      </p:sp>
      <p:sp>
        <p:nvSpPr>
          <p:cNvPr id="376" name="テキスト ボックス 375"/>
          <p:cNvSpPr txBox="1"/>
          <p:nvPr/>
        </p:nvSpPr>
        <p:spPr>
          <a:xfrm>
            <a:off x="8058779" y="3161351"/>
            <a:ext cx="1476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 smtClean="0">
                <a:solidFill>
                  <a:srgbClr val="FF0000"/>
                </a:solidFill>
              </a:rPr>
              <a:t>22</a:t>
            </a:r>
            <a:r>
              <a:rPr lang="ja-JP" altLang="en-US" sz="1000" dirty="0" smtClean="0">
                <a:solidFill>
                  <a:srgbClr val="FF0000"/>
                </a:solidFill>
              </a:rPr>
              <a:t>・</a:t>
            </a:r>
            <a:r>
              <a:rPr lang="en-US" altLang="ja-JP" sz="1000" dirty="0" smtClean="0">
                <a:solidFill>
                  <a:srgbClr val="FF0000"/>
                </a:solidFill>
              </a:rPr>
              <a:t>24</a:t>
            </a:r>
            <a:r>
              <a:rPr lang="ja-JP" altLang="en-US" sz="1000" dirty="0" smtClean="0">
                <a:solidFill>
                  <a:srgbClr val="FF0000"/>
                </a:solidFill>
              </a:rPr>
              <a:t>日の</a:t>
            </a:r>
            <a:r>
              <a:rPr lang="en-US" altLang="ja-JP" sz="1000" dirty="0" smtClean="0">
                <a:solidFill>
                  <a:srgbClr val="FF0000"/>
                </a:solidFill>
              </a:rPr>
              <a:t>ZUMBA®</a:t>
            </a:r>
            <a:r>
              <a:rPr lang="ja-JP" altLang="en-US" sz="1000" dirty="0" smtClean="0">
                <a:solidFill>
                  <a:srgbClr val="FF0000"/>
                </a:solidFill>
              </a:rPr>
              <a:t>は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000" dirty="0" smtClean="0">
                <a:solidFill>
                  <a:srgbClr val="FF0000"/>
                </a:solidFill>
              </a:rPr>
              <a:t>クリスマス</a:t>
            </a:r>
            <a:r>
              <a:rPr lang="ja-JP" altLang="en-US" sz="1000" dirty="0">
                <a:solidFill>
                  <a:srgbClr val="FF0000"/>
                </a:solidFill>
              </a:rPr>
              <a:t>仕様</a:t>
            </a:r>
            <a:r>
              <a:rPr lang="ja-JP" altLang="en-US" sz="1000" dirty="0" smtClean="0">
                <a:solidFill>
                  <a:srgbClr val="FF0000"/>
                </a:solidFill>
              </a:rPr>
              <a:t>！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ja-JP" sz="1000" dirty="0" smtClean="0">
                <a:solidFill>
                  <a:srgbClr val="FF0000"/>
                </a:solidFill>
              </a:rPr>
              <a:t>※</a:t>
            </a:r>
            <a:r>
              <a:rPr lang="ja-JP" altLang="en-US" sz="1000" dirty="0" smtClean="0">
                <a:solidFill>
                  <a:srgbClr val="FF0000"/>
                </a:solidFill>
              </a:rPr>
              <a:t>仮装有りでも</a:t>
            </a:r>
            <a:r>
              <a:rPr lang="ja-JP" altLang="en-US" sz="1000" dirty="0" err="1" smtClean="0">
                <a:solidFill>
                  <a:srgbClr val="FF0000"/>
                </a:solidFill>
              </a:rPr>
              <a:t>無しでも</a:t>
            </a:r>
            <a:endParaRPr lang="en-US" altLang="ja-JP" sz="1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000" dirty="0" smtClean="0">
                <a:solidFill>
                  <a:srgbClr val="FF0000"/>
                </a:solidFill>
              </a:rPr>
              <a:t>参加</a:t>
            </a:r>
            <a:r>
              <a:rPr lang="en-US" altLang="ja-JP" sz="1000" dirty="0" smtClean="0">
                <a:solidFill>
                  <a:srgbClr val="FF0000"/>
                </a:solidFill>
              </a:rPr>
              <a:t>OK!!</a:t>
            </a:r>
          </a:p>
        </p:txBody>
      </p:sp>
      <p:sp>
        <p:nvSpPr>
          <p:cNvPr id="383" name="テキスト ボックス 382"/>
          <p:cNvSpPr txBox="1"/>
          <p:nvPr/>
        </p:nvSpPr>
        <p:spPr>
          <a:xfrm>
            <a:off x="8281854" y="5212909"/>
            <a:ext cx="104400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店休日</a:t>
            </a:r>
            <a:endParaRPr lang="en-US" altLang="ja-JP" sz="2000" dirty="0" smtClean="0"/>
          </a:p>
        </p:txBody>
      </p:sp>
      <p:sp>
        <p:nvSpPr>
          <p:cNvPr id="384" name="テキスト ボックス 383"/>
          <p:cNvSpPr txBox="1"/>
          <p:nvPr/>
        </p:nvSpPr>
        <p:spPr>
          <a:xfrm>
            <a:off x="8958421" y="4894543"/>
            <a:ext cx="576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/>
              <a:t>大晦日</a:t>
            </a:r>
            <a:endParaRPr lang="en-US" altLang="ja-JP" sz="1000" dirty="0" smtClean="0"/>
          </a:p>
        </p:txBody>
      </p:sp>
      <p:pic>
        <p:nvPicPr>
          <p:cNvPr id="385" name="Picture 10" descr="https://1.bp.blogspot.com/-ionQjiY2pYc/UYzXLhhJhxI/AAAAAAAAR5A/MldjYi0D7G4/s800/christmas_wreath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197" y="4622644"/>
            <a:ext cx="25304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6" name="Picture 10" descr="https://1.bp.blogspot.com/-ionQjiY2pYc/UYzXLhhJhxI/AAAAAAAAR5A/MldjYi0D7G4/s800/christmas_wreath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3976" y="4618358"/>
            <a:ext cx="25304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787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86188" y="14578"/>
            <a:ext cx="4442242" cy="411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73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スタジオレッスンのご利用について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87356" y="538009"/>
            <a:ext cx="7391767" cy="5246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500" dirty="0"/>
              <a:t>・各レッスンの定員</a:t>
            </a:r>
            <a:r>
              <a:rPr lang="ja-JP" altLang="en-US" sz="1500" dirty="0" smtClean="0"/>
              <a:t>は</a:t>
            </a:r>
            <a:r>
              <a:rPr lang="en-US" altLang="ja-JP" sz="1500" dirty="0"/>
              <a:t>8</a:t>
            </a:r>
            <a:r>
              <a:rPr lang="ja-JP" altLang="en-US" sz="1500" dirty="0" smtClean="0"/>
              <a:t>名</a:t>
            </a:r>
            <a:r>
              <a:rPr lang="ja-JP" altLang="en-US" sz="1500" dirty="0"/>
              <a:t>です</a:t>
            </a:r>
            <a:endParaRPr lang="en-US" altLang="ja-JP" sz="1500" dirty="0"/>
          </a:p>
          <a:p>
            <a:pPr>
              <a:lnSpc>
                <a:spcPct val="150000"/>
              </a:lnSpc>
            </a:pPr>
            <a:r>
              <a:rPr lang="ja-JP" altLang="en-US" sz="1500" dirty="0"/>
              <a:t>・レッスンは予約優先制です</a:t>
            </a:r>
            <a:endParaRPr lang="en-US" altLang="ja-JP" sz="1500" dirty="0"/>
          </a:p>
          <a:p>
            <a:pPr>
              <a:lnSpc>
                <a:spcPct val="150000"/>
              </a:lnSpc>
            </a:pPr>
            <a:r>
              <a:rPr lang="ja-JP" altLang="en-US" sz="1500" dirty="0"/>
              <a:t>・毎月</a:t>
            </a:r>
            <a:r>
              <a:rPr lang="en-US" altLang="ja-JP" sz="1500" dirty="0"/>
              <a:t>1</a:t>
            </a:r>
            <a:r>
              <a:rPr lang="ja-JP" altLang="en-US" sz="1500" dirty="0"/>
              <a:t>日に翌月のレッスンスケジュールを公表し、同月</a:t>
            </a:r>
            <a:r>
              <a:rPr lang="en-US" altLang="ja-JP" sz="1500" dirty="0"/>
              <a:t>15</a:t>
            </a:r>
            <a:r>
              <a:rPr lang="ja-JP" altLang="en-US" sz="1500" dirty="0"/>
              <a:t>日までの期間を</a:t>
            </a:r>
            <a:endParaRPr lang="en-US" altLang="ja-JP" sz="1500" dirty="0"/>
          </a:p>
          <a:p>
            <a:pPr>
              <a:lnSpc>
                <a:spcPct val="150000"/>
              </a:lnSpc>
            </a:pPr>
            <a:r>
              <a:rPr lang="ja-JP" altLang="en-US" sz="1500" dirty="0"/>
              <a:t>　優先予約期間としております（</a:t>
            </a:r>
            <a:r>
              <a:rPr lang="en-US" altLang="ja-JP" sz="1500" dirty="0"/>
              <a:t>※</a:t>
            </a:r>
            <a:r>
              <a:rPr lang="ja-JP" altLang="en-US" sz="1500" dirty="0"/>
              <a:t>先着順ではございません）</a:t>
            </a:r>
            <a:endParaRPr lang="en-US" altLang="ja-JP" sz="1500" dirty="0"/>
          </a:p>
          <a:p>
            <a:pPr>
              <a:lnSpc>
                <a:spcPct val="150000"/>
              </a:lnSpc>
            </a:pPr>
            <a:r>
              <a:rPr lang="ja-JP" altLang="en-US" sz="1500" dirty="0"/>
              <a:t>・優先予約で定員となった場合は抽選となり、抽選から外れてしまった場合は</a:t>
            </a:r>
            <a:endParaRPr lang="en-US" altLang="ja-JP" sz="1500" dirty="0"/>
          </a:p>
          <a:p>
            <a:pPr>
              <a:lnSpc>
                <a:spcPct val="150000"/>
              </a:lnSpc>
            </a:pPr>
            <a:r>
              <a:rPr lang="ja-JP" altLang="en-US" sz="1500" dirty="0"/>
              <a:t>　キャンセル待ちとなります</a:t>
            </a:r>
            <a:endParaRPr lang="en-US" altLang="ja-JP" sz="1500" dirty="0"/>
          </a:p>
          <a:p>
            <a:pPr>
              <a:lnSpc>
                <a:spcPct val="150000"/>
              </a:lnSpc>
            </a:pPr>
            <a:r>
              <a:rPr lang="ja-JP" altLang="en-US" sz="1500" dirty="0" smtClean="0"/>
              <a:t>・</a:t>
            </a:r>
            <a:r>
              <a:rPr lang="ja-JP" altLang="en-US" sz="1500" dirty="0"/>
              <a:t>土</a:t>
            </a:r>
            <a:r>
              <a:rPr lang="ja-JP" altLang="en-US" sz="1500" dirty="0" smtClean="0"/>
              <a:t>曜日</a:t>
            </a:r>
            <a:r>
              <a:rPr lang="ja-JP" altLang="en-US" sz="1500" dirty="0"/>
              <a:t>の</a:t>
            </a:r>
            <a:r>
              <a:rPr lang="en-US" altLang="ja-JP" sz="1500" dirty="0"/>
              <a:t>ZUMBA</a:t>
            </a:r>
            <a:r>
              <a:rPr lang="ja-JP" altLang="en-US" sz="1500" dirty="0"/>
              <a:t>クラスで時間希望がある場合は、備考欄にその旨をご記入</a:t>
            </a:r>
            <a:endParaRPr lang="en-US" altLang="ja-JP" sz="1500" dirty="0"/>
          </a:p>
          <a:p>
            <a:pPr>
              <a:lnSpc>
                <a:spcPct val="150000"/>
              </a:lnSpc>
            </a:pPr>
            <a:r>
              <a:rPr lang="ja-JP" altLang="en-US" sz="1500" dirty="0"/>
              <a:t>　ください（例：第</a:t>
            </a:r>
            <a:r>
              <a:rPr lang="en-US" altLang="ja-JP" sz="1500" dirty="0"/>
              <a:t>1</a:t>
            </a:r>
            <a:r>
              <a:rPr lang="ja-JP" altLang="en-US" sz="1500" dirty="0"/>
              <a:t>希望</a:t>
            </a:r>
            <a:r>
              <a:rPr lang="ja-JP" altLang="en-US" sz="1500" dirty="0" smtClean="0"/>
              <a:t>、</a:t>
            </a:r>
            <a:r>
              <a:rPr lang="ja-JP" altLang="en-US" sz="1500" dirty="0"/>
              <a:t>前半</a:t>
            </a:r>
            <a:r>
              <a:rPr lang="ja-JP" altLang="en-US" sz="1500" dirty="0" smtClean="0"/>
              <a:t>クラス</a:t>
            </a:r>
            <a:r>
              <a:rPr lang="ja-JP" altLang="en-US" sz="1500" dirty="0"/>
              <a:t>）</a:t>
            </a:r>
            <a:endParaRPr lang="en-US" altLang="ja-JP" sz="1500" dirty="0"/>
          </a:p>
          <a:p>
            <a:pPr>
              <a:lnSpc>
                <a:spcPct val="150000"/>
              </a:lnSpc>
            </a:pPr>
            <a:r>
              <a:rPr lang="ja-JP" altLang="en-US" sz="1500" dirty="0"/>
              <a:t>・優先予約の確定は毎月</a:t>
            </a:r>
            <a:r>
              <a:rPr lang="en-US" altLang="ja-JP" sz="1500" dirty="0"/>
              <a:t>20</a:t>
            </a:r>
            <a:r>
              <a:rPr lang="ja-JP" altLang="en-US" sz="1500" dirty="0"/>
              <a:t>日です（</a:t>
            </a:r>
            <a:r>
              <a:rPr lang="en-US" altLang="ja-JP" sz="1500" dirty="0"/>
              <a:t>20</a:t>
            </a:r>
            <a:r>
              <a:rPr lang="ja-JP" altLang="en-US" sz="1500" dirty="0"/>
              <a:t>日が日曜の場合は</a:t>
            </a:r>
            <a:r>
              <a:rPr lang="en-US" altLang="ja-JP" sz="1500" dirty="0"/>
              <a:t>19</a:t>
            </a:r>
            <a:r>
              <a:rPr lang="ja-JP" altLang="en-US" sz="1500" dirty="0"/>
              <a:t>日）</a:t>
            </a:r>
            <a:endParaRPr lang="en-US" altLang="ja-JP" sz="1500" dirty="0"/>
          </a:p>
          <a:p>
            <a:pPr>
              <a:lnSpc>
                <a:spcPct val="150000"/>
              </a:lnSpc>
            </a:pPr>
            <a:r>
              <a:rPr lang="ja-JP" altLang="en-US" sz="1500" dirty="0"/>
              <a:t>・ご提出いただいたスケジュール用紙にマーカーで印があるレッスンが予約確定となります</a:t>
            </a:r>
            <a:endParaRPr lang="en-US" altLang="ja-JP" sz="1500" dirty="0"/>
          </a:p>
          <a:p>
            <a:pPr>
              <a:lnSpc>
                <a:spcPct val="150000"/>
              </a:lnSpc>
            </a:pPr>
            <a:r>
              <a:rPr lang="ja-JP" altLang="en-US" sz="1500" dirty="0"/>
              <a:t>・結果のご連絡については、店頭・</a:t>
            </a:r>
            <a:r>
              <a:rPr lang="en-US" altLang="ja-JP" sz="1500" dirty="0"/>
              <a:t>LINE</a:t>
            </a:r>
            <a:r>
              <a:rPr lang="ja-JP" altLang="en-US" sz="1500" dirty="0"/>
              <a:t>・電話にてご連絡いたします</a:t>
            </a:r>
            <a:endParaRPr lang="en-US" altLang="ja-JP" sz="1500" dirty="0"/>
          </a:p>
          <a:p>
            <a:pPr>
              <a:lnSpc>
                <a:spcPct val="150000"/>
              </a:lnSpc>
            </a:pPr>
            <a:r>
              <a:rPr lang="ja-JP" altLang="en-US" sz="1500" dirty="0"/>
              <a:t>・</a:t>
            </a:r>
            <a:r>
              <a:rPr lang="en-US" altLang="ja-JP" sz="1500" dirty="0"/>
              <a:t>16</a:t>
            </a:r>
            <a:r>
              <a:rPr lang="ja-JP" altLang="en-US" sz="1500" dirty="0"/>
              <a:t>日以降も通常予約は行っております</a:t>
            </a:r>
            <a:endParaRPr lang="en-US" altLang="ja-JP" sz="1500" dirty="0"/>
          </a:p>
          <a:p>
            <a:pPr>
              <a:lnSpc>
                <a:spcPct val="150000"/>
              </a:lnSpc>
            </a:pPr>
            <a:r>
              <a:rPr lang="ja-JP" altLang="en-US" sz="1500" dirty="0"/>
              <a:t>・スタジオ開始</a:t>
            </a:r>
            <a:r>
              <a:rPr lang="en-US" altLang="ja-JP" sz="1500" dirty="0"/>
              <a:t>10</a:t>
            </a:r>
            <a:r>
              <a:rPr lang="ja-JP" altLang="en-US" sz="1500" dirty="0"/>
              <a:t>分前にはご来店ください（スタジオ内には</a:t>
            </a:r>
            <a:r>
              <a:rPr lang="en-US" altLang="ja-JP" sz="1500" dirty="0"/>
              <a:t>10</a:t>
            </a:r>
            <a:r>
              <a:rPr lang="ja-JP" altLang="en-US" sz="1500" dirty="0"/>
              <a:t>分前から入室可能です）</a:t>
            </a:r>
            <a:endParaRPr lang="en-US" altLang="ja-JP" sz="1500" dirty="0"/>
          </a:p>
          <a:p>
            <a:pPr>
              <a:lnSpc>
                <a:spcPct val="150000"/>
              </a:lnSpc>
            </a:pPr>
            <a:r>
              <a:rPr lang="ja-JP" altLang="en-US" sz="1500" dirty="0"/>
              <a:t>・キャンセルのご連絡は前日までにお願い致します（やむを得ない事情を除く）</a:t>
            </a:r>
            <a:endParaRPr lang="en-US" altLang="ja-JP" sz="1500" dirty="0"/>
          </a:p>
          <a:p>
            <a:pPr>
              <a:lnSpc>
                <a:spcPct val="150000"/>
              </a:lnSpc>
            </a:pPr>
            <a:r>
              <a:rPr lang="ja-JP" altLang="en-US" sz="1500" dirty="0"/>
              <a:t>・当日、遅れる場合も必ずご連絡ください（無連絡の場合、入室をお断り致します）</a:t>
            </a:r>
            <a:endParaRPr lang="en-US" altLang="ja-JP" sz="1500" dirty="0"/>
          </a:p>
        </p:txBody>
      </p:sp>
      <p:sp>
        <p:nvSpPr>
          <p:cNvPr id="4" name="正方形/長方形 3"/>
          <p:cNvSpPr/>
          <p:nvPr/>
        </p:nvSpPr>
        <p:spPr>
          <a:xfrm>
            <a:off x="659309" y="545473"/>
            <a:ext cx="8496000" cy="5220000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44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294" y="6175660"/>
            <a:ext cx="639877" cy="639877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280212" y="5767422"/>
            <a:ext cx="3845925" cy="2837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44" dirty="0"/>
              <a:t>お問合わせ・ご予約はお電話・</a:t>
            </a:r>
            <a:r>
              <a:rPr lang="en-US" altLang="ja-JP" sz="1244" dirty="0"/>
              <a:t>LINE</a:t>
            </a:r>
            <a:r>
              <a:rPr lang="ja-JP" altLang="en-US" sz="1244" dirty="0" err="1"/>
              <a:t>にて</a:t>
            </a:r>
            <a:r>
              <a:rPr lang="ja-JP" altLang="en-US" sz="1244" dirty="0"/>
              <a:t>受付ております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36253" y="6017169"/>
            <a:ext cx="3360215" cy="4750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87" b="1" dirty="0"/>
              <a:t>スポーツセラピーウェル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51113" y="6361615"/>
            <a:ext cx="2677336" cy="5389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902" b="1" dirty="0"/>
              <a:t>☎</a:t>
            </a:r>
            <a:r>
              <a:rPr lang="en-US" altLang="ja-JP" sz="2902" b="1" dirty="0"/>
              <a:t>0824-62-8501</a:t>
            </a:r>
            <a:endParaRPr lang="ja-JP" altLang="en-US" sz="2902" b="1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173147"/>
              </p:ext>
            </p:extLst>
          </p:nvPr>
        </p:nvGraphicFramePr>
        <p:xfrm>
          <a:off x="6349420" y="5920671"/>
          <a:ext cx="2633044" cy="7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261"/>
                <a:gridCol w="658261"/>
                <a:gridCol w="658261"/>
                <a:gridCol w="658261"/>
              </a:tblGrid>
              <a:tr h="236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受付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94761" marR="94761" marT="47381" marB="473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確認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94761" marR="94761" marT="47381" marB="473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抽選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94761" marR="94761" marT="47381" marB="473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確認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94761" marR="94761" marT="47381" marB="473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9610">
                <a:tc>
                  <a:txBody>
                    <a:bodyPr/>
                    <a:lstStyle/>
                    <a:p>
                      <a:endParaRPr kumimoji="1" lang="ja-JP" altLang="en-US" sz="1900" dirty="0"/>
                    </a:p>
                  </a:txBody>
                  <a:tcPr marL="94761" marR="94761" marT="47381" marB="473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900" dirty="0"/>
                    </a:p>
                  </a:txBody>
                  <a:tcPr marL="94761" marR="94761" marT="47381" marB="473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900" dirty="0"/>
                    </a:p>
                  </a:txBody>
                  <a:tcPr marL="94761" marR="94761" marT="47381" marB="473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900" dirty="0"/>
                    </a:p>
                  </a:txBody>
                  <a:tcPr marL="94761" marR="94761" marT="47381" marB="473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32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1320</TotalTime>
  <Words>615</Words>
  <Application>Microsoft Office PowerPoint</Application>
  <PresentationFormat>A4 210 x 297 mm</PresentationFormat>
  <Paragraphs>246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HGPｺﾞｼｯｸM</vt:lpstr>
      <vt:lpstr>HGP創英角ｺﾞｼｯｸUB</vt:lpstr>
      <vt:lpstr>HGｺﾞｼｯｸM</vt:lpstr>
      <vt:lpstr>ＭＳ Ｐゴシック</vt:lpstr>
      <vt:lpstr>ＭＳ ゴシック</vt:lpstr>
      <vt:lpstr>Arial</vt:lpstr>
      <vt:lpstr>Calibri</vt:lpstr>
      <vt:lpstr>Calibri Light</vt:lpstr>
      <vt:lpstr>Impact</vt:lpstr>
      <vt:lpstr>1_Office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スポーツセラピー ウェル</dc:creator>
  <cp:lastModifiedBy>スポーツセラピー ウェル</cp:lastModifiedBy>
  <cp:revision>187</cp:revision>
  <cp:lastPrinted>2022-10-24T04:32:04Z</cp:lastPrinted>
  <dcterms:created xsi:type="dcterms:W3CDTF">2021-09-27T05:51:54Z</dcterms:created>
  <dcterms:modified xsi:type="dcterms:W3CDTF">2022-10-27T02:56:31Z</dcterms:modified>
</cp:coreProperties>
</file>