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60" r:id="rId4"/>
  </p:sldIdLst>
  <p:sldSz cx="9906000" cy="6858000" type="A4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9731-D820-48E2-9B1A-F15C4E7CD237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633F-ACA6-44E6-89CA-D42AABA24A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79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9731-D820-48E2-9B1A-F15C4E7CD237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633F-ACA6-44E6-89CA-D42AABA24A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921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9731-D820-48E2-9B1A-F15C4E7CD237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633F-ACA6-44E6-89CA-D42AABA24A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21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9731-D820-48E2-9B1A-F15C4E7CD237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633F-ACA6-44E6-89CA-D42AABA24A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52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9731-D820-48E2-9B1A-F15C4E7CD237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633F-ACA6-44E6-89CA-D42AABA24A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391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9731-D820-48E2-9B1A-F15C4E7CD237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633F-ACA6-44E6-89CA-D42AABA24A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101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9731-D820-48E2-9B1A-F15C4E7CD237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633F-ACA6-44E6-89CA-D42AABA24A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92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9731-D820-48E2-9B1A-F15C4E7CD237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633F-ACA6-44E6-89CA-D42AABA24A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61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9731-D820-48E2-9B1A-F15C4E7CD237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633F-ACA6-44E6-89CA-D42AABA24A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55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9731-D820-48E2-9B1A-F15C4E7CD237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633F-ACA6-44E6-89CA-D42AABA24A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015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9731-D820-48E2-9B1A-F15C4E7CD237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633F-ACA6-44E6-89CA-D42AABA24A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05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9731-D820-48E2-9B1A-F15C4E7CD237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E633F-ACA6-44E6-89CA-D42AABA24A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207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9906000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ja-JP" sz="1600" kern="100" dirty="0" smtClean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ja-JP" altLang="en-US" sz="5400" kern="100" dirty="0" smtClean="0">
                <a:solidFill>
                  <a:prstClr val="black"/>
                </a:solidFill>
                <a:latin typeface="+mj-ea"/>
                <a:ea typeface="+mj-ea"/>
                <a:cs typeface="Times New Roman" panose="02020603050405020304" pitchFamily="18" charset="0"/>
              </a:rPr>
              <a:t>時短営業のお知らせ</a:t>
            </a:r>
            <a:endParaRPr lang="en-US" altLang="ja-JP" sz="5400" kern="100" dirty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ctr"/>
            <a:endParaRPr lang="en-US" altLang="ja-JP" sz="2000" kern="100" dirty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ctr"/>
            <a:endParaRPr lang="en-US" altLang="ja-JP" sz="1400" kern="100" dirty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r>
              <a:rPr lang="ja-JP" altLang="en-US" sz="4000" kern="100" dirty="0" smtClean="0">
                <a:solidFill>
                  <a:prstClr val="black"/>
                </a:solidFill>
                <a:latin typeface="+mj-ea"/>
                <a:ea typeface="+mj-ea"/>
                <a:cs typeface="Times New Roman" panose="02020603050405020304" pitchFamily="18" charset="0"/>
              </a:rPr>
              <a:t>● </a:t>
            </a:r>
            <a:r>
              <a:rPr lang="en-US" altLang="ja-JP" sz="4000" kern="100" dirty="0" smtClean="0">
                <a:solidFill>
                  <a:prstClr val="black"/>
                </a:solidFill>
                <a:latin typeface="+mj-ea"/>
                <a:ea typeface="+mj-ea"/>
                <a:cs typeface="Times New Roman" panose="02020603050405020304" pitchFamily="18" charset="0"/>
              </a:rPr>
              <a:t>7/21</a:t>
            </a:r>
            <a:r>
              <a:rPr lang="ja-JP" altLang="en-US" sz="4000" kern="100" dirty="0" smtClean="0">
                <a:solidFill>
                  <a:prstClr val="black"/>
                </a:solidFill>
                <a:latin typeface="+mj-ea"/>
                <a:ea typeface="+mj-ea"/>
                <a:cs typeface="Times New Roman" panose="02020603050405020304" pitchFamily="18" charset="0"/>
              </a:rPr>
              <a:t>（金）　職員研修</a:t>
            </a:r>
            <a:endParaRPr lang="en-US" altLang="ja-JP" sz="4000" kern="100" dirty="0" smtClean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endParaRPr lang="en-US" altLang="ja-JP" sz="1200" kern="100" dirty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r>
              <a:rPr lang="ja-JP" altLang="en-US" sz="4000" kern="100" dirty="0" smtClean="0">
                <a:solidFill>
                  <a:prstClr val="black"/>
                </a:solidFill>
                <a:latin typeface="+mj-ea"/>
                <a:ea typeface="+mj-ea"/>
                <a:cs typeface="Times New Roman" panose="02020603050405020304" pitchFamily="18" charset="0"/>
              </a:rPr>
              <a:t>　　　営業時間　</a:t>
            </a:r>
            <a:r>
              <a:rPr lang="en-US" altLang="ja-JP" sz="6000" kern="100" dirty="0" smtClean="0">
                <a:solidFill>
                  <a:prstClr val="black"/>
                </a:solidFill>
                <a:latin typeface="+mj-ea"/>
                <a:ea typeface="+mj-ea"/>
                <a:cs typeface="Times New Roman" panose="02020603050405020304" pitchFamily="18" charset="0"/>
              </a:rPr>
              <a:t>9</a:t>
            </a:r>
            <a:r>
              <a:rPr lang="ja-JP" altLang="en-US" sz="6000" kern="100" dirty="0" smtClean="0">
                <a:solidFill>
                  <a:prstClr val="black"/>
                </a:solidFill>
                <a:latin typeface="+mj-ea"/>
                <a:ea typeface="+mj-ea"/>
                <a:cs typeface="Times New Roman" panose="02020603050405020304" pitchFamily="18" charset="0"/>
              </a:rPr>
              <a:t>：</a:t>
            </a:r>
            <a:r>
              <a:rPr lang="en-US" altLang="ja-JP" sz="6000" kern="100" dirty="0" smtClean="0">
                <a:solidFill>
                  <a:prstClr val="black"/>
                </a:solidFill>
                <a:latin typeface="+mj-ea"/>
                <a:ea typeface="+mj-ea"/>
                <a:cs typeface="Times New Roman" panose="02020603050405020304" pitchFamily="18" charset="0"/>
              </a:rPr>
              <a:t>30</a:t>
            </a:r>
            <a:r>
              <a:rPr lang="ja-JP" altLang="en-US" sz="6000" kern="100" dirty="0" smtClean="0">
                <a:solidFill>
                  <a:prstClr val="black"/>
                </a:solidFill>
                <a:latin typeface="+mj-ea"/>
                <a:ea typeface="+mj-ea"/>
                <a:cs typeface="Times New Roman" panose="02020603050405020304" pitchFamily="18" charset="0"/>
              </a:rPr>
              <a:t>　～　</a:t>
            </a:r>
            <a:r>
              <a:rPr lang="en-US" altLang="ja-JP" sz="8000" b="1" u="sng" kern="100" dirty="0" smtClean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15</a:t>
            </a:r>
            <a:r>
              <a:rPr lang="ja-JP" altLang="en-US" sz="8000" b="1" u="sng" kern="100" dirty="0" smtClean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：</a:t>
            </a:r>
            <a:r>
              <a:rPr lang="en-US" altLang="ja-JP" sz="8000" b="1" u="sng" kern="100" dirty="0" smtClean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00</a:t>
            </a:r>
          </a:p>
          <a:p>
            <a:endParaRPr lang="en-US" altLang="ja-JP" kern="100" dirty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r>
              <a:rPr lang="ja-JP" altLang="en-US" sz="4000" kern="100" dirty="0" smtClean="0">
                <a:solidFill>
                  <a:prstClr val="black"/>
                </a:solidFill>
                <a:latin typeface="+mj-ea"/>
                <a:ea typeface="+mj-ea"/>
                <a:cs typeface="Times New Roman" panose="02020603050405020304" pitchFamily="18" charset="0"/>
              </a:rPr>
              <a:t>● </a:t>
            </a:r>
            <a:r>
              <a:rPr lang="en-US" altLang="ja-JP" sz="4000" kern="100" dirty="0" smtClean="0">
                <a:solidFill>
                  <a:prstClr val="black"/>
                </a:solidFill>
                <a:latin typeface="+mj-ea"/>
                <a:ea typeface="+mj-ea"/>
                <a:cs typeface="Times New Roman" panose="02020603050405020304" pitchFamily="18" charset="0"/>
              </a:rPr>
              <a:t>7/29</a:t>
            </a:r>
            <a:r>
              <a:rPr lang="ja-JP" altLang="en-US" sz="4000" kern="100" dirty="0" smtClean="0">
                <a:solidFill>
                  <a:prstClr val="black"/>
                </a:solidFill>
                <a:latin typeface="+mj-ea"/>
                <a:ea typeface="+mj-ea"/>
                <a:cs typeface="Times New Roman" panose="02020603050405020304" pitchFamily="18" charset="0"/>
              </a:rPr>
              <a:t>（土）</a:t>
            </a:r>
            <a:r>
              <a:rPr lang="ja-JP" altLang="en-US" sz="4000" kern="100" dirty="0">
                <a:solidFill>
                  <a:prstClr val="black"/>
                </a:solidFill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lang="ja-JP" altLang="en-US" sz="4000" kern="100" dirty="0" err="1" smtClean="0">
                <a:solidFill>
                  <a:prstClr val="black"/>
                </a:solidFill>
                <a:latin typeface="+mj-ea"/>
                <a:ea typeface="+mj-ea"/>
                <a:cs typeface="Times New Roman" panose="02020603050405020304" pitchFamily="18" charset="0"/>
              </a:rPr>
              <a:t>きんさい</a:t>
            </a:r>
            <a:r>
              <a:rPr lang="ja-JP" altLang="en-US" sz="4000" kern="100" dirty="0" smtClean="0">
                <a:solidFill>
                  <a:prstClr val="black"/>
                </a:solidFill>
                <a:latin typeface="+mj-ea"/>
                <a:ea typeface="+mj-ea"/>
                <a:cs typeface="Times New Roman" panose="02020603050405020304" pitchFamily="18" charset="0"/>
              </a:rPr>
              <a:t>祭り</a:t>
            </a:r>
            <a:endParaRPr lang="en-US" altLang="ja-JP" sz="4000" kern="100" dirty="0" smtClean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endParaRPr lang="en-US" altLang="ja-JP" sz="1200" kern="100" dirty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r>
              <a:rPr lang="ja-JP" altLang="en-US" sz="4000" kern="100" dirty="0" smtClean="0">
                <a:solidFill>
                  <a:prstClr val="black"/>
                </a:solidFill>
                <a:latin typeface="+mj-ea"/>
                <a:ea typeface="+mj-ea"/>
                <a:cs typeface="Times New Roman" panose="02020603050405020304" pitchFamily="18" charset="0"/>
              </a:rPr>
              <a:t>　　　営業時間　</a:t>
            </a:r>
            <a:r>
              <a:rPr lang="en-US" altLang="ja-JP" sz="6000" kern="100" dirty="0" smtClean="0">
                <a:solidFill>
                  <a:prstClr val="black"/>
                </a:solidFill>
                <a:latin typeface="+mj-ea"/>
                <a:ea typeface="+mj-ea"/>
                <a:cs typeface="Times New Roman" panose="02020603050405020304" pitchFamily="18" charset="0"/>
              </a:rPr>
              <a:t>9</a:t>
            </a:r>
            <a:r>
              <a:rPr lang="ja-JP" altLang="en-US" sz="6000" kern="100" dirty="0" smtClean="0">
                <a:solidFill>
                  <a:prstClr val="black"/>
                </a:solidFill>
                <a:latin typeface="+mj-ea"/>
                <a:ea typeface="+mj-ea"/>
                <a:cs typeface="Times New Roman" panose="02020603050405020304" pitchFamily="18" charset="0"/>
              </a:rPr>
              <a:t>：</a:t>
            </a:r>
            <a:r>
              <a:rPr lang="en-US" altLang="ja-JP" sz="6000" kern="100" dirty="0" smtClean="0">
                <a:solidFill>
                  <a:prstClr val="black"/>
                </a:solidFill>
                <a:latin typeface="+mj-ea"/>
                <a:ea typeface="+mj-ea"/>
                <a:cs typeface="Times New Roman" panose="02020603050405020304" pitchFamily="18" charset="0"/>
              </a:rPr>
              <a:t>30</a:t>
            </a:r>
            <a:r>
              <a:rPr lang="ja-JP" altLang="en-US" sz="6000" kern="100" dirty="0" smtClean="0">
                <a:solidFill>
                  <a:prstClr val="black"/>
                </a:solidFill>
                <a:latin typeface="+mj-ea"/>
                <a:ea typeface="+mj-ea"/>
                <a:cs typeface="Times New Roman" panose="02020603050405020304" pitchFamily="18" charset="0"/>
              </a:rPr>
              <a:t>　～　</a:t>
            </a:r>
            <a:r>
              <a:rPr lang="en-US" altLang="ja-JP" sz="8000" b="1" u="sng" kern="100" dirty="0" smtClean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16</a:t>
            </a:r>
            <a:r>
              <a:rPr lang="ja-JP" altLang="en-US" sz="8000" b="1" u="sng" kern="100" dirty="0" smtClean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：</a:t>
            </a:r>
            <a:r>
              <a:rPr lang="en-US" altLang="ja-JP" sz="8000" b="1" u="sng" kern="100" dirty="0" smtClean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00</a:t>
            </a:r>
          </a:p>
          <a:p>
            <a:endParaRPr lang="en-US" altLang="ja-JP" sz="4000" kern="100" dirty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endParaRPr lang="en-US" altLang="ja-JP" sz="4000" kern="100" dirty="0" smtClean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endParaRPr lang="en-US" altLang="ja-JP" sz="3200" kern="1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3" name="図 2" descr="WELL mark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8061" y="5926347"/>
            <a:ext cx="781600" cy="83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470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図 0" descr="WELL mark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436" y="4257363"/>
            <a:ext cx="239712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0" y="360608"/>
            <a:ext cx="9905999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b="1" dirty="0" smtClean="0">
                <a:solidFill>
                  <a:srgbClr val="FF0000"/>
                </a:solidFill>
              </a:rPr>
              <a:t>注意事項</a:t>
            </a:r>
            <a:endParaRPr kumimoji="1" lang="en-US" altLang="ja-JP" sz="4400" b="1" dirty="0" smtClean="0">
              <a:solidFill>
                <a:srgbClr val="FF0000"/>
              </a:solidFill>
            </a:endParaRPr>
          </a:p>
          <a:p>
            <a:endParaRPr lang="en-US" altLang="ja-JP" sz="2800" dirty="0"/>
          </a:p>
          <a:p>
            <a:r>
              <a:rPr lang="ja-JP" altLang="en-US" sz="2800" dirty="0" smtClean="0"/>
              <a:t>・</a:t>
            </a:r>
            <a:r>
              <a:rPr kumimoji="1" lang="ja-JP" altLang="en-US" sz="2800" dirty="0" smtClean="0"/>
              <a:t>館内での盗難・紛失につきましては、当施設では一切の責任を</a:t>
            </a:r>
            <a:endParaRPr kumimoji="1" lang="en-US" altLang="ja-JP" sz="28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負いかねます。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kumimoji="1" lang="ja-JP" altLang="en-US" sz="2800" dirty="0" smtClean="0"/>
              <a:t>・ロッカーは施錠をし、鍵は必ず携帯してください。</a:t>
            </a:r>
            <a:endParaRPr kumimoji="1" lang="en-US" altLang="ja-JP" sz="2800" dirty="0" smtClean="0"/>
          </a:p>
          <a:p>
            <a:endParaRPr lang="en-US" altLang="ja-JP" sz="2800" dirty="0"/>
          </a:p>
          <a:p>
            <a:r>
              <a:rPr kumimoji="1" lang="ja-JP" altLang="en-US" sz="2800" dirty="0" smtClean="0"/>
              <a:t>・利用に際して負傷等事故発生の場合は、至急スタッフまで</a:t>
            </a:r>
            <a:endParaRPr kumimoji="1" lang="en-US" altLang="ja-JP" sz="2800" dirty="0" smtClean="0"/>
          </a:p>
          <a:p>
            <a:r>
              <a:rPr lang="ja-JP" altLang="en-US" sz="2800" dirty="0"/>
              <a:t>　</a:t>
            </a:r>
            <a:r>
              <a:rPr kumimoji="1" lang="ja-JP" altLang="en-US" sz="2800" dirty="0" smtClean="0"/>
              <a:t>ご連絡ください。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61148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02293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4762"/>
            <a:ext cx="9886950" cy="686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グループ化 2"/>
          <p:cNvGrpSpPr/>
          <p:nvPr/>
        </p:nvGrpSpPr>
        <p:grpSpPr>
          <a:xfrm>
            <a:off x="1695024" y="1645625"/>
            <a:ext cx="6515951" cy="3831800"/>
            <a:chOff x="0" y="0"/>
            <a:chExt cx="6515951" cy="3831800"/>
          </a:xfrm>
        </p:grpSpPr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238125" y="0"/>
              <a:ext cx="5495925" cy="1247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00584" tIns="45720" rIns="0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ja-JP" altLang="en-US" sz="4800" b="0" i="1" u="none" strike="noStrike" baseline="0">
                  <a:solidFill>
                    <a:srgbClr val="99CC00"/>
                  </a:solidFill>
                  <a:latin typeface="HGP創英角ｺﾞｼｯｸUB"/>
                  <a:ea typeface="HGP創英角ｺﾞｼｯｸUB"/>
                </a:rPr>
                <a:t>ご協力お願いします</a:t>
              </a:r>
            </a:p>
          </p:txBody>
        </p:sp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0" y="1104900"/>
              <a:ext cx="6515951" cy="272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296" tIns="41148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ja-JP" altLang="en-US" sz="4400" b="0" i="0" u="none" strike="noStrike" baseline="0" dirty="0">
                  <a:solidFill>
                    <a:srgbClr val="000000"/>
                  </a:solidFill>
                  <a:latin typeface="HGP創英角ｺﾞｼｯｸUB"/>
                  <a:ea typeface="HGP創英角ｺﾞｼｯｸUB"/>
                </a:rPr>
                <a:t>水分補給以外での飲食は、</a:t>
              </a:r>
            </a:p>
            <a:p>
              <a:pPr algn="l" rtl="0">
                <a:defRPr sz="1000"/>
              </a:pPr>
              <a:r>
                <a:rPr lang="ja-JP" altLang="en-US" sz="4400" b="0" i="0" u="none" strike="noStrike" baseline="0" dirty="0">
                  <a:solidFill>
                    <a:srgbClr val="000000"/>
                  </a:solidFill>
                  <a:latin typeface="HGP創英角ｺﾞｼｯｸUB"/>
                  <a:ea typeface="HGP創英角ｺﾞｼｯｸUB"/>
                </a:rPr>
                <a:t>フロント前のスペースを</a:t>
              </a:r>
            </a:p>
            <a:p>
              <a:pPr algn="l" rtl="0">
                <a:lnSpc>
                  <a:spcPts val="5100"/>
                </a:lnSpc>
                <a:defRPr sz="1000"/>
              </a:pPr>
              <a:r>
                <a:rPr lang="ja-JP" altLang="en-US" sz="4400" b="0" i="0" u="none" strike="noStrike" baseline="0" dirty="0">
                  <a:solidFill>
                    <a:srgbClr val="000000"/>
                  </a:solidFill>
                  <a:latin typeface="HGP創英角ｺﾞｼｯｸUB"/>
                  <a:ea typeface="HGP創英角ｺﾞｼｯｸUB"/>
                </a:rPr>
                <a:t>お使いください。</a:t>
              </a:r>
            </a:p>
            <a:p>
              <a:pPr algn="l" rtl="0">
                <a:defRPr sz="1000"/>
              </a:pPr>
              <a:endParaRPr lang="ja-JP" altLang="en-US" sz="4400" b="0" i="0" u="none" strike="noStrike" baseline="0" dirty="0">
                <a:solidFill>
                  <a:srgbClr val="000000"/>
                </a:solidFill>
                <a:latin typeface="HGP創英角ｺﾞｼｯｸUB"/>
                <a:ea typeface="HGP創英角ｺﾞｼｯｸUB"/>
              </a:endParaRPr>
            </a:p>
          </p:txBody>
        </p:sp>
      </p:grp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170868" y="5001539"/>
            <a:ext cx="3505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4864" tIns="32004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2400" b="0" i="0" u="none" strike="noStrike" baseline="0" dirty="0">
                <a:solidFill>
                  <a:srgbClr val="99CC00"/>
                </a:solidFill>
                <a:latin typeface="HGP創英角ｺﾞｼｯｸUB"/>
                <a:ea typeface="HGP創英角ｺﾞｼｯｸUB"/>
              </a:rPr>
              <a:t>スポーツセラピー　ウェル　</a:t>
            </a:r>
          </a:p>
          <a:p>
            <a:pPr algn="l" rtl="0">
              <a:defRPr sz="1000"/>
            </a:pPr>
            <a:r>
              <a:rPr lang="ja-JP" altLang="en-US" sz="2400" b="0" i="0" u="none" strike="noStrike" baseline="0" dirty="0">
                <a:solidFill>
                  <a:srgbClr val="99CC00"/>
                </a:solidFill>
                <a:latin typeface="HGP創英角ｺﾞｼｯｸUB"/>
                <a:ea typeface="HGP創英角ｺﾞｼｯｸUB"/>
              </a:rPr>
              <a:t>　　　　スタッフ一同</a:t>
            </a:r>
            <a:endParaRPr lang="ja-JP" altLang="en-US" sz="1100" b="0" i="0" u="none" strike="noStrike" baseline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l" rtl="0">
              <a:defRPr sz="1000"/>
            </a:pPr>
            <a:endParaRPr lang="ja-JP" altLang="en-US" sz="1100" b="0" i="0" u="none" strike="noStrike" baseline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l" rtl="0">
              <a:defRPr sz="1000"/>
            </a:pPr>
            <a:endParaRPr lang="ja-JP" altLang="en-US" sz="1100" b="0" i="0" u="none" strike="noStrike" baseline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l" rtl="0">
              <a:defRPr sz="1000"/>
            </a:pPr>
            <a:endParaRPr lang="ja-JP" altLang="en-US" sz="1100" b="0" i="0" u="none" strike="noStrike" baseline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l" rtl="0">
              <a:defRPr sz="1000"/>
            </a:pPr>
            <a:endParaRPr lang="ja-JP" altLang="en-US" sz="1100" b="0" i="0" u="none" strike="noStrike" baseline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l" rtl="0">
              <a:defRPr sz="1000"/>
            </a:pPr>
            <a:r>
              <a:rPr lang="ja-JP" altLang="en-US" sz="1100" b="0" i="0" u="none" strike="noStrike" baseline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111379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48</Words>
  <Application>Microsoft Office PowerPoint</Application>
  <PresentationFormat>A4 210 x 297 mm</PresentationFormat>
  <Paragraphs>32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HGP創英角ｺﾞｼｯｸUB</vt:lpstr>
      <vt:lpstr>ＭＳ Ｐゴシック</vt:lpstr>
      <vt:lpstr>ＭＳ 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Makoto Kamikawa</dc:creator>
  <cp:lastModifiedBy>スポーツセラピー ウェル</cp:lastModifiedBy>
  <cp:revision>10</cp:revision>
  <cp:lastPrinted>2023-07-03T02:42:32Z</cp:lastPrinted>
  <dcterms:created xsi:type="dcterms:W3CDTF">2017-03-27T09:53:14Z</dcterms:created>
  <dcterms:modified xsi:type="dcterms:W3CDTF">2023-07-03T02:42:56Z</dcterms:modified>
</cp:coreProperties>
</file>