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0" r:id="rId4"/>
  </p:sldIdLst>
  <p:sldSz cx="9906000" cy="6858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79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92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21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52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39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10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9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1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55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1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05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9731-D820-48E2-9B1A-F15C4E7CD237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633F-ACA6-44E6-89CA-D42AABA24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20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906000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sz="1600" kern="100" dirty="0" smtClean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ja-JP" altLang="en-US" sz="54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時短営業のお知らせ</a:t>
            </a:r>
            <a:endParaRPr lang="en-US" altLang="ja-JP" sz="5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/>
            <a:endParaRPr lang="en-US" altLang="ja-JP" sz="20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/>
            <a:endParaRPr lang="en-US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● </a:t>
            </a:r>
            <a:r>
              <a:rPr lang="en-US" altLang="ja-JP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7/21</a:t>
            </a:r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（金）　職員研修</a:t>
            </a:r>
            <a:endParaRPr lang="en-US" altLang="ja-JP" sz="4000" kern="100" dirty="0" smtClean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　　　営業時間　</a:t>
            </a:r>
            <a:r>
              <a:rPr lang="en-US" altLang="ja-JP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9</a:t>
            </a:r>
            <a:r>
              <a:rPr lang="ja-JP" altLang="en-US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　～　</a:t>
            </a:r>
            <a:r>
              <a:rPr lang="en-US" altLang="ja-JP" sz="8000" b="1" u="sng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15</a:t>
            </a:r>
            <a:r>
              <a:rPr lang="ja-JP" altLang="en-US" sz="8000" b="1" u="sng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8000" b="1" u="sng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00</a:t>
            </a:r>
          </a:p>
          <a:p>
            <a:endParaRPr lang="en-US" altLang="ja-JP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● </a:t>
            </a:r>
            <a:r>
              <a:rPr lang="en-US" altLang="ja-JP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7/29</a:t>
            </a:r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（土）</a:t>
            </a:r>
            <a:r>
              <a:rPr lang="ja-JP" altLang="en-US" sz="400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err="1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きんさい</a:t>
            </a:r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祭り</a:t>
            </a:r>
            <a:endParaRPr lang="en-US" altLang="ja-JP" sz="4000" kern="100" dirty="0" smtClean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4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　　　営業時間　</a:t>
            </a:r>
            <a:r>
              <a:rPr lang="en-US" altLang="ja-JP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9</a:t>
            </a:r>
            <a:r>
              <a:rPr lang="ja-JP" altLang="en-US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6000" kern="100" dirty="0" smtClean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　～　</a:t>
            </a:r>
            <a:r>
              <a:rPr lang="en-US" altLang="ja-JP" sz="8000" b="1" u="sng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16</a:t>
            </a:r>
            <a:r>
              <a:rPr lang="ja-JP" altLang="en-US" sz="8000" b="1" u="sng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ja-JP" sz="8000" b="1" u="sng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00</a:t>
            </a:r>
          </a:p>
          <a:p>
            <a:endParaRPr lang="en-US" altLang="ja-JP" sz="40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4000" kern="100" dirty="0" smtClean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3200" kern="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3" name="図 2" descr="WELL mark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8061" y="5926347"/>
            <a:ext cx="781600" cy="83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470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図 0" descr="WELL mark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6" y="4257363"/>
            <a:ext cx="23971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360608"/>
            <a:ext cx="990599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 smtClean="0">
                <a:solidFill>
                  <a:srgbClr val="FF0000"/>
                </a:solidFill>
              </a:rPr>
              <a:t>注意事項</a:t>
            </a:r>
            <a:endParaRPr kumimoji="1" lang="en-US" altLang="ja-JP" sz="4400" b="1" dirty="0" smtClean="0">
              <a:solidFill>
                <a:srgbClr val="FF0000"/>
              </a:solidFill>
            </a:endParaRPr>
          </a:p>
          <a:p>
            <a:endParaRPr lang="en-US" altLang="ja-JP" sz="2800" dirty="0"/>
          </a:p>
          <a:p>
            <a:r>
              <a:rPr lang="ja-JP" altLang="en-US" sz="2800" dirty="0" smtClean="0"/>
              <a:t>・</a:t>
            </a:r>
            <a:r>
              <a:rPr kumimoji="1" lang="ja-JP" altLang="en-US" sz="2800" dirty="0" smtClean="0"/>
              <a:t>館内での盗難・紛失につきましては、当施設では一切の責任を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負いかねます。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kumimoji="1" lang="ja-JP" altLang="en-US" sz="2800" dirty="0" smtClean="0"/>
              <a:t>・ロッカーは施錠をし、鍵は必ず携帯してください。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・利用に際して負傷等事故発生の場合は、至急スタッフまで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ご連絡ください。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6114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02293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4762"/>
            <a:ext cx="9886950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1695024" y="1645625"/>
            <a:ext cx="6515951" cy="3831800"/>
            <a:chOff x="0" y="0"/>
            <a:chExt cx="6515951" cy="3831800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238125" y="0"/>
              <a:ext cx="5495925" cy="124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a14" a14:legacySpreadsheetColorIndex="6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a14" a14:legacySpreadsheetColorIndex="64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0584" tIns="45720" rIns="0" bIns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4800" b="0" i="1" u="none" strike="noStrike" baseline="0">
                  <a:solidFill>
                    <a:srgbClr val="99CC00"/>
                  </a:solidFill>
                  <a:latin typeface="HGP創英角ｺﾞｼｯｸUB"/>
                  <a:ea typeface="HGP創英角ｺﾞｼｯｸUB"/>
                </a:rPr>
                <a:t>ご協力お願いします</a:t>
              </a: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0" y="1104900"/>
              <a:ext cx="6515951" cy="272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a14" a14:legacySpreadsheetColorIndex="6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a14" a14:legacySpreadsheetColorIndex="64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296" tIns="41148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ja-JP" altLang="en-US" sz="4400" b="0" i="0" u="none" strike="noStrike" baseline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水分補給以外での飲食は、</a:t>
              </a:r>
            </a:p>
            <a:p>
              <a:pPr algn="l" rtl="0">
                <a:defRPr sz="1000"/>
              </a:pPr>
              <a:r>
                <a:rPr lang="ja-JP" altLang="en-US" sz="4400" b="0" i="0" u="none" strike="noStrike" baseline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フロント前のスペースを</a:t>
              </a:r>
            </a:p>
            <a:p>
              <a:pPr algn="l" rtl="0">
                <a:lnSpc>
                  <a:spcPts val="5100"/>
                </a:lnSpc>
                <a:defRPr sz="1000"/>
              </a:pPr>
              <a:r>
                <a:rPr lang="ja-JP" altLang="en-US" sz="4400" b="0" i="0" u="none" strike="noStrike" baseline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お使いください。</a:t>
              </a:r>
            </a:p>
            <a:p>
              <a:pPr algn="l" rtl="0">
                <a:defRPr sz="1000"/>
              </a:pPr>
              <a:endParaRPr lang="ja-JP" altLang="en-US" sz="4400" b="0" i="0" u="none" strike="noStrike" baseline="0" dirty="0">
                <a:solidFill>
                  <a:srgbClr val="000000"/>
                </a:solidFill>
                <a:latin typeface="HGP創英角ｺﾞｼｯｸUB"/>
                <a:ea typeface="HGP創英角ｺﾞｼｯｸUB"/>
              </a:endParaRPr>
            </a:p>
          </p:txBody>
        </p:sp>
      </p:grp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70868" y="5001539"/>
            <a:ext cx="3505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4864" tIns="32004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2400" b="0" i="0" u="none" strike="noStrike" baseline="0" dirty="0">
                <a:solidFill>
                  <a:srgbClr val="99CC00"/>
                </a:solidFill>
                <a:latin typeface="HGP創英角ｺﾞｼｯｸUB"/>
                <a:ea typeface="HGP創英角ｺﾞｼｯｸUB"/>
              </a:rPr>
              <a:t>スポーツセラピー　ウェル　</a:t>
            </a:r>
          </a:p>
          <a:p>
            <a:pPr algn="l" rtl="0">
              <a:defRPr sz="1000"/>
            </a:pPr>
            <a:r>
              <a:rPr lang="ja-JP" altLang="en-US" sz="2400" b="0" i="0" u="none" strike="noStrike" baseline="0" dirty="0">
                <a:solidFill>
                  <a:srgbClr val="99CC00"/>
                </a:solidFill>
                <a:latin typeface="HGP創英角ｺﾞｼｯｸUB"/>
                <a:ea typeface="HGP創英角ｺﾞｼｯｸUB"/>
              </a:rPr>
              <a:t>　　　　スタッフ一同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r>
              <a:rPr lang="ja-JP" altLang="en-US" sz="11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11137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48</Words>
  <Application>Microsoft Office PowerPoint</Application>
  <PresentationFormat>A4 210 x 297 mm</PresentationFormat>
  <Paragraphs>32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Makoto Kamikawa</dc:creator>
  <cp:lastModifiedBy>スポーツセラピー ウェル</cp:lastModifiedBy>
  <cp:revision>10</cp:revision>
  <cp:lastPrinted>2023-07-03T02:42:32Z</cp:lastPrinted>
  <dcterms:created xsi:type="dcterms:W3CDTF">2017-03-27T09:53:14Z</dcterms:created>
  <dcterms:modified xsi:type="dcterms:W3CDTF">2023-07-03T02:42:56Z</dcterms:modified>
</cp:coreProperties>
</file>